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71" r:id="rId2"/>
    <p:sldId id="272" r:id="rId3"/>
    <p:sldId id="340" r:id="rId4"/>
    <p:sldId id="342" r:id="rId5"/>
    <p:sldId id="341" r:id="rId6"/>
    <p:sldId id="345" r:id="rId7"/>
    <p:sldId id="343" r:id="rId8"/>
    <p:sldId id="344" r:id="rId9"/>
    <p:sldId id="278" r:id="rId10"/>
    <p:sldId id="335" r:id="rId11"/>
    <p:sldId id="274" r:id="rId12"/>
    <p:sldId id="336" r:id="rId13"/>
    <p:sldId id="273" r:id="rId14"/>
    <p:sldId id="275" r:id="rId15"/>
    <p:sldId id="339" r:id="rId16"/>
    <p:sldId id="276" r:id="rId17"/>
    <p:sldId id="337" r:id="rId18"/>
    <p:sldId id="279" r:id="rId19"/>
    <p:sldId id="281" r:id="rId20"/>
    <p:sldId id="282" r:id="rId21"/>
    <p:sldId id="283" r:id="rId22"/>
    <p:sldId id="288" r:id="rId23"/>
    <p:sldId id="285" r:id="rId24"/>
    <p:sldId id="287" r:id="rId25"/>
    <p:sldId id="284" r:id="rId26"/>
    <p:sldId id="289" r:id="rId27"/>
    <p:sldId id="290" r:id="rId28"/>
    <p:sldId id="291" r:id="rId29"/>
    <p:sldId id="292" r:id="rId30"/>
    <p:sldId id="293" r:id="rId31"/>
    <p:sldId id="294" r:id="rId32"/>
    <p:sldId id="295" r:id="rId33"/>
    <p:sldId id="286" r:id="rId34"/>
    <p:sldId id="297" r:id="rId35"/>
    <p:sldId id="298" r:id="rId36"/>
    <p:sldId id="301" r:id="rId37"/>
    <p:sldId id="300" r:id="rId38"/>
    <p:sldId id="299" r:id="rId39"/>
    <p:sldId id="302" r:id="rId40"/>
    <p:sldId id="303" r:id="rId41"/>
    <p:sldId id="304" r:id="rId42"/>
    <p:sldId id="305" r:id="rId43"/>
    <p:sldId id="306" r:id="rId44"/>
    <p:sldId id="307" r:id="rId45"/>
    <p:sldId id="308" r:id="rId46"/>
    <p:sldId id="309" r:id="rId47"/>
    <p:sldId id="310" r:id="rId48"/>
    <p:sldId id="312" r:id="rId49"/>
    <p:sldId id="313" r:id="rId50"/>
    <p:sldId id="314" r:id="rId51"/>
    <p:sldId id="315" r:id="rId52"/>
    <p:sldId id="317" r:id="rId53"/>
    <p:sldId id="334" r:id="rId54"/>
    <p:sldId id="316" r:id="rId55"/>
    <p:sldId id="320" r:id="rId56"/>
    <p:sldId id="321" r:id="rId57"/>
    <p:sldId id="322" r:id="rId58"/>
    <p:sldId id="323" r:id="rId59"/>
    <p:sldId id="324" r:id="rId60"/>
    <p:sldId id="325" r:id="rId61"/>
    <p:sldId id="326" r:id="rId62"/>
    <p:sldId id="329" r:id="rId63"/>
    <p:sldId id="330" r:id="rId64"/>
    <p:sldId id="331" r:id="rId65"/>
    <p:sldId id="332" r:id="rId66"/>
    <p:sldId id="333" r:id="rId67"/>
    <p:sldId id="33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26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8EC20E35-A176-4012-BC5E-935CFFF8708E}" styleName="">
    <a:wholeTbl>
      <a:tcTxStyle>
        <a:font>
          <a:latin typeface="+mn-lt"/>
          <a:ea typeface="+mn-ea"/>
          <a:cs typeface="+mn-cs"/>
        </a:font>
        <a:srgbClr val="000000"/>
      </a:tcTxStyle>
      <a:tcStyle>
        <a:tcBdr>
          <a:top>
            <a:ln w="25402" cap="flat" cmpd="sng" algn="ctr">
              <a:solidFill>
                <a:srgbClr val="000000"/>
              </a:solidFill>
              <a:prstDash val="solid"/>
              <a:round/>
              <a:headEnd type="none" w="med" len="med"/>
              <a:tailEnd type="none" w="med" len="med"/>
            </a:ln>
          </a:top>
          <a:bottom>
            <a:ln w="25402" cap="flat" cmpd="sng" algn="ctr">
              <a:solidFill>
                <a:srgbClr val="000000"/>
              </a:solidFill>
              <a:prstDash val="solid"/>
              <a:round/>
              <a:headEnd type="none" w="med" len="med"/>
              <a:tailEnd type="none" w="med" len="med"/>
            </a:ln>
          </a:bottom>
        </a:tcBdr>
        <a:fill>
          <a:solidFill>
            <a:srgbClr val="FFFFFF"/>
          </a:solidFill>
        </a:fill>
      </a:tcStyle>
    </a:wholeTbl>
    <a:band1H>
      <a:tcStyle>
        <a:tcBdr/>
        <a:fill>
          <a:solidFill>
            <a:srgbClr val="E7E7E7"/>
          </a:solidFill>
        </a:fill>
      </a:tcStyle>
    </a:band1H>
    <a:band1V>
      <a:tcStyle>
        <a:tcBdr/>
        <a:fill>
          <a:solidFill>
            <a:srgbClr val="E7E7E7"/>
          </a:solidFill>
        </a:fill>
      </a:tcStyle>
    </a:band1V>
    <a:lastCol>
      <a:tcTxStyle b="on">
        <a:font>
          <a:latin typeface="+mn-lt"/>
          <a:ea typeface="+mn-ea"/>
          <a:cs typeface="+mn-cs"/>
        </a:font>
        <a:srgbClr val="FFFFFF"/>
      </a:tcTxStyle>
      <a:tcStyle>
        <a:tcBdr/>
        <a:fill>
          <a:solidFill>
            <a:srgbClr val="000000"/>
          </a:solidFill>
        </a:fill>
      </a:tcStyle>
    </a:lastCol>
    <a:firstCol>
      <a:tcTxStyle b="on">
        <a:font>
          <a:latin typeface="+mn-lt"/>
          <a:ea typeface="+mn-ea"/>
          <a:cs typeface="+mn-cs"/>
        </a:font>
        <a:srgbClr val="FFFFFF"/>
      </a:tcTxStyle>
      <a:tcStyle>
        <a:tcBdr/>
        <a:fill>
          <a:solidFill>
            <a:srgbClr val="000000"/>
          </a:solidFill>
        </a:fill>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bottom>
            <a:ln w="25402" cap="flat" cmpd="sng" algn="ctr">
              <a:solidFill>
                <a:srgbClr val="000000"/>
              </a:solidFill>
              <a:prstDash val="solid"/>
              <a:round/>
              <a:headEnd type="none" w="med" len="med"/>
              <a:tailEnd type="none" w="med" len="med"/>
            </a:ln>
          </a:bottom>
        </a:tcBdr>
        <a:fill>
          <a:solidFill>
            <a:srgbClr val="000000"/>
          </a:solidFill>
        </a:fill>
      </a:tcStyle>
    </a:firstRow>
  </a:tblStyle>
  <a:tblStyle styleId="{ED083AE6-46FA-4A59-8FB0-9F97EB10719F}" styleName="">
    <a:wholeTbl>
      <a:tcTxStyle>
        <a:font>
          <a:latin typeface="+mn-lt"/>
          <a:ea typeface="+mn-ea"/>
          <a:cs typeface="+mn-cs"/>
        </a:font>
        <a:srgbClr val="000000"/>
      </a:tcTxStyle>
      <a:tcStyle>
        <a:tcBdr>
          <a:left>
            <a:ln w="12701" cap="flat" cmpd="sng" algn="ctr">
              <a:solidFill>
                <a:srgbClr val="FFC000"/>
              </a:solidFill>
              <a:prstDash val="solid"/>
              <a:round/>
              <a:headEnd type="none" w="med" len="med"/>
              <a:tailEnd type="none" w="med" len="med"/>
            </a:ln>
          </a:left>
          <a:right>
            <a:ln w="12701" cap="flat" cmpd="sng" algn="ctr">
              <a:solidFill>
                <a:srgbClr val="FFC000"/>
              </a:solidFill>
              <a:prstDash val="solid"/>
              <a:round/>
              <a:headEnd type="none" w="med" len="med"/>
              <a:tailEnd type="none" w="med" len="med"/>
            </a:ln>
          </a:right>
          <a:top>
            <a:ln w="12701" cap="flat" cmpd="sng" algn="ctr">
              <a:solidFill>
                <a:srgbClr val="FFC000"/>
              </a:solidFill>
              <a:prstDash val="solid"/>
              <a:round/>
              <a:headEnd type="none" w="med" len="med"/>
              <a:tailEnd type="none" w="med" len="med"/>
            </a:ln>
          </a:top>
          <a:bottom>
            <a:ln w="12701" cap="flat" cmpd="sng" algn="ctr">
              <a:solidFill>
                <a:srgbClr val="FFC000"/>
              </a:solidFill>
              <a:prstDash val="solid"/>
              <a:round/>
              <a:headEnd type="none" w="med" len="med"/>
              <a:tailEnd type="none" w="med" len="med"/>
            </a:ln>
          </a:bottom>
        </a:tcBdr>
      </a:tcStyle>
    </a:wholeTbl>
    <a:band1H>
      <a:tcStyle>
        <a:tcBdr/>
        <a:fill>
          <a:solidFill>
            <a:srgbClr val="FFC000"/>
          </a:solidFill>
        </a:fill>
      </a:tcStyle>
    </a:band1H>
    <a:band1V>
      <a:tcStyle>
        <a:tcBdr/>
        <a:fill>
          <a:solidFill>
            <a:srgbClr val="FFC000"/>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FFC000"/>
              </a:solidFill>
              <a:prstDash val="solid"/>
              <a:round/>
              <a:headEnd type="none" w="med" len="med"/>
              <a:tailEnd type="none" w="med" len="med"/>
            </a:ln>
          </a:top>
        </a:tcBdr>
      </a:tcStyle>
    </a:lastRow>
    <a:firstRow>
      <a:tcTxStyle b="on">
        <a:font>
          <a:latin typeface=""/>
          <a:ea typeface=""/>
          <a:cs typeface=""/>
        </a:font>
      </a:tcTxStyle>
      <a:tcStyle>
        <a:tcBdr>
          <a:bottom>
            <a:ln w="25402" cap="flat" cmpd="sng" algn="ctr">
              <a:solidFill>
                <a:srgbClr val="FFC000"/>
              </a:solidFill>
              <a:prstDash val="solid"/>
              <a:round/>
              <a:headEnd type="none" w="med" len="med"/>
              <a:tailEnd type="none" w="med" len="med"/>
            </a:ln>
          </a:bottom>
        </a:tcBdr>
      </a:tcStyle>
    </a:firstRow>
  </a:tblStyle>
  <a:tblStyle styleId="{616DA210-FB5B-4158-B5E0-FEB733F419BA}" styleName="">
    <a:wholeTbl>
      <a:tcTxStyle>
        <a:font>
          <a:latin typeface="+mn-lt"/>
          <a:ea typeface="+mn-ea"/>
          <a:cs typeface="+mn-cs"/>
        </a:font>
        <a:srgbClr val="000000"/>
      </a:tcTxStyle>
      <a:tcStyle>
        <a:tcBdr>
          <a:left>
            <a:ln w="12701" cap="flat" cmpd="sng" algn="ctr">
              <a:solidFill>
                <a:srgbClr val="000000"/>
              </a:solidFill>
              <a:prstDash val="solid"/>
              <a:round/>
              <a:headEnd type="none" w="med" len="med"/>
              <a:tailEnd type="none" w="med" len="med"/>
            </a:ln>
          </a:left>
          <a:right>
            <a:ln w="12701" cap="flat" cmpd="sng" algn="ctr">
              <a:solidFill>
                <a:srgbClr val="000000"/>
              </a:solidFill>
              <a:prstDash val="solid"/>
              <a:round/>
              <a:headEnd type="none" w="med" len="med"/>
              <a:tailEnd type="none" w="med" len="med"/>
            </a:ln>
          </a:right>
          <a:top>
            <a:ln w="12701" cap="flat" cmpd="sng" algn="ctr">
              <a:solidFill>
                <a:srgbClr val="000000"/>
              </a:solidFill>
              <a:prstDash val="solid"/>
              <a:round/>
              <a:headEnd type="none" w="med" len="med"/>
              <a:tailEnd type="none" w="med" len="med"/>
            </a:ln>
          </a:top>
          <a:bottom>
            <a:ln w="12701" cap="flat" cmpd="sng" algn="ctr">
              <a:solidFill>
                <a:srgbClr val="000000"/>
              </a:solidFill>
              <a:prstDash val="solid"/>
              <a:round/>
              <a:headEnd type="none" w="med" len="med"/>
              <a:tailEnd type="none" w="med" len="med"/>
            </a:ln>
          </a:bottom>
        </a:tcBdr>
      </a:tcStyle>
    </a:wholeTbl>
    <a:band1H>
      <a:tcStyle>
        <a:tcBdr/>
        <a:fill>
          <a:solidFill>
            <a:srgbClr val="000000"/>
          </a:solidFill>
        </a:fill>
      </a:tcStyle>
    </a:band1H>
    <a:band1V>
      <a:tcStyle>
        <a:tcBdr/>
        <a:fill>
          <a:solidFill>
            <a:srgbClr val="000000"/>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tcStyle>
    </a:lastRow>
    <a:firstRow>
      <a:tcTxStyle b="on">
        <a:font>
          <a:latin typeface=""/>
          <a:ea typeface=""/>
          <a:cs typeface=""/>
        </a:font>
      </a:tcTxStyle>
      <a:tcStyle>
        <a:tcBdr>
          <a:bottom>
            <a:ln w="25402" cap="flat" cmpd="sng" algn="ctr">
              <a:solidFill>
                <a:srgbClr val="000000"/>
              </a:solidFill>
              <a:prstDash val="solid"/>
              <a:round/>
              <a:headEnd type="none" w="med" len="med"/>
              <a:tailEnd type="none" w="med" len="med"/>
            </a:ln>
          </a:bottom>
        </a:tcBdr>
      </a:tcStyle>
    </a:firstRow>
  </a:tblStyle>
  <a:tblStyle styleId="{3B4B98B0-60AC-42C2-AFA5-B58CD77FA1E5}" styleName="">
    <a:wholeTbl>
      <a:tcTxStyle>
        <a:font>
          <a:latin typeface="+mn-lt"/>
          <a:ea typeface="+mn-ea"/>
          <a:cs typeface="+mn-cs"/>
        </a:font>
        <a:srgbClr val="000000"/>
      </a:tcTxStyle>
      <a:tcStyle>
        <a:tcBdr>
          <a:top>
            <a:ln w="12701" cap="flat" cmpd="sng" algn="ctr">
              <a:solidFill>
                <a:srgbClr val="4472C4"/>
              </a:solidFill>
              <a:prstDash val="solid"/>
              <a:round/>
              <a:headEnd type="none" w="med" len="med"/>
              <a:tailEnd type="none" w="med" len="med"/>
            </a:ln>
          </a:top>
          <a:bottom>
            <a:ln w="12701" cap="flat" cmpd="sng" algn="ctr">
              <a:solidFill>
                <a:srgbClr val="4472C4"/>
              </a:solidFill>
              <a:prstDash val="solid"/>
              <a:round/>
              <a:headEnd type="none" w="med" len="med"/>
              <a:tailEnd type="none" w="med" len="med"/>
            </a:ln>
          </a:bottom>
        </a:tcBdr>
      </a:tcStyle>
    </a:wholeTbl>
    <a:band1H>
      <a:tcStyle>
        <a:tcBdr/>
        <a:fill>
          <a:solidFill>
            <a:srgbClr val="4472C4"/>
          </a:solidFill>
        </a:fill>
      </a:tcStyle>
    </a:band1H>
    <a:band2H>
      <a:tcStyle>
        <a:tcBdr/>
      </a:tcStyle>
    </a:band2H>
    <a:band1V>
      <a:tcStyle>
        <a:tcBdr/>
        <a:fill>
          <a:solidFill>
            <a:srgbClr val="4472C4"/>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12701" cap="flat" cmpd="sng" algn="ctr">
              <a:solidFill>
                <a:srgbClr val="4472C4"/>
              </a:solidFill>
              <a:prstDash val="solid"/>
              <a:round/>
              <a:headEnd type="none" w="med" len="med"/>
              <a:tailEnd type="none" w="med" len="med"/>
            </a:ln>
          </a:top>
        </a:tcBdr>
      </a:tcStyle>
    </a:lastRow>
    <a:firstRow>
      <a:tcTxStyle b="on">
        <a:font>
          <a:latin typeface=""/>
          <a:ea typeface=""/>
          <a:cs typeface=""/>
        </a:font>
      </a:tcTxStyle>
      <a:tcStyle>
        <a:tcBdr>
          <a:bottom>
            <a:ln w="12701" cap="flat" cmpd="sng" algn="ctr">
              <a:solidFill>
                <a:srgbClr val="4472C4"/>
              </a:solidFill>
              <a:prstDash val="solid"/>
              <a:round/>
              <a:headEnd type="none" w="med" len="med"/>
              <a:tailEnd type="none" w="med" len="med"/>
            </a:ln>
          </a:bottom>
        </a:tcBdr>
      </a:tcStyle>
    </a:firstRow>
  </a:tblStyle>
  <a:tblStyle styleId="{8799B23B-EC83-4686-B30A-512413B5E67A}" styleName="">
    <a:wholeTbl>
      <a:tcTxStyle>
        <a:font>
          <a:latin typeface="+mn-lt"/>
          <a:ea typeface="+mn-ea"/>
          <a:cs typeface="+mn-cs"/>
        </a:font>
        <a:srgbClr val="000000"/>
      </a:tcTxStyle>
      <a:tcStyle>
        <a:tcBdr>
          <a:left>
            <a:ln w="12701" cap="flat" cmpd="sng" algn="ctr">
              <a:solidFill>
                <a:srgbClr val="A5A5A5"/>
              </a:solidFill>
              <a:prstDash val="solid"/>
              <a:round/>
              <a:headEnd type="none" w="med" len="med"/>
              <a:tailEnd type="none" w="med" len="med"/>
            </a:ln>
          </a:left>
          <a:right>
            <a:ln w="12701" cap="flat" cmpd="sng" algn="ctr">
              <a:solidFill>
                <a:srgbClr val="A5A5A5"/>
              </a:solidFill>
              <a:prstDash val="solid"/>
              <a:round/>
              <a:headEnd type="none" w="med" len="med"/>
              <a:tailEnd type="none" w="med" len="med"/>
            </a:ln>
          </a:right>
          <a:top>
            <a:ln w="12701" cap="flat" cmpd="sng" algn="ctr">
              <a:solidFill>
                <a:srgbClr val="A5A5A5"/>
              </a:solidFill>
              <a:prstDash val="solid"/>
              <a:round/>
              <a:headEnd type="none" w="med" len="med"/>
              <a:tailEnd type="none" w="med" len="med"/>
            </a:ln>
          </a:top>
          <a:bottom>
            <a:ln w="12701" cap="flat" cmpd="sng" algn="ctr">
              <a:solidFill>
                <a:srgbClr val="A5A5A5"/>
              </a:solidFill>
              <a:prstDash val="solid"/>
              <a:round/>
              <a:headEnd type="none" w="med" len="med"/>
              <a:tailEnd type="none" w="med" len="med"/>
            </a:ln>
          </a:bottom>
        </a:tcBdr>
      </a:tcStyle>
    </a:wholeTbl>
    <a:band1H>
      <a:tcStyle>
        <a:tcBdr/>
        <a:fill>
          <a:solidFill>
            <a:srgbClr val="A5A5A5"/>
          </a:solidFill>
        </a:fill>
      </a:tcStyle>
    </a:band1H>
    <a:band1V>
      <a:tcStyle>
        <a:tcBdr/>
        <a:fill>
          <a:solidFill>
            <a:srgbClr val="A5A5A5"/>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A5A5A5"/>
              </a:solidFill>
              <a:prstDash val="solid"/>
              <a:round/>
              <a:headEnd type="none" w="med" len="med"/>
              <a:tailEnd type="none" w="med" len="med"/>
            </a:ln>
          </a:top>
        </a:tcBdr>
      </a:tcStyle>
    </a:lastRow>
    <a:firstRow>
      <a:tcTxStyle b="on">
        <a:font>
          <a:latin typeface=""/>
          <a:ea typeface=""/>
          <a:cs typeface=""/>
        </a:font>
      </a:tcTxStyle>
      <a:tcStyle>
        <a:tcBdr>
          <a:bottom>
            <a:ln w="25402" cap="flat" cmpd="sng" algn="ctr">
              <a:solidFill>
                <a:srgbClr val="A5A5A5"/>
              </a:solidFill>
              <a:prstDash val="solid"/>
              <a:round/>
              <a:headEnd type="none" w="med" len="med"/>
              <a:tailEnd type="none" w="med" len="med"/>
            </a:ln>
          </a:bottom>
        </a:tcBdr>
      </a:tcStyle>
    </a:firstRow>
  </a:tblStyle>
  <a:tblStyle styleId="{9D7B26C5-4107-4FEC-AEDC-1716B250A1EF}" styleName="">
    <a:wholeTbl>
      <a:tcTxStyle>
        <a:font>
          <a:latin typeface="+mn-lt"/>
          <a:ea typeface="+mn-ea"/>
          <a:cs typeface="+mn-cs"/>
        </a:font>
        <a:srgbClr val="000000"/>
      </a:tcTxStyle>
      <a:tcStyle>
        <a:tcBdr>
          <a:top>
            <a:ln w="12701" cap="flat" cmpd="sng" algn="ctr">
              <a:solidFill>
                <a:srgbClr val="000000"/>
              </a:solidFill>
              <a:prstDash val="solid"/>
              <a:round/>
              <a:headEnd type="none" w="med" len="med"/>
              <a:tailEnd type="none" w="med" len="med"/>
            </a:ln>
          </a:top>
          <a:bottom>
            <a:ln w="12701" cap="flat" cmpd="sng" algn="ctr">
              <a:solidFill>
                <a:srgbClr val="000000"/>
              </a:solidFill>
              <a:prstDash val="solid"/>
              <a:round/>
              <a:headEnd type="none" w="med" len="med"/>
              <a:tailEnd type="none" w="med" len="med"/>
            </a:ln>
          </a:bottom>
        </a:tcBdr>
      </a:tcStyle>
    </a:wholeTbl>
    <a:band1H>
      <a:tcStyle>
        <a:tcBdr/>
        <a:fill>
          <a:solidFill>
            <a:srgbClr val="000000"/>
          </a:solidFill>
        </a:fill>
      </a:tcStyle>
    </a:band1H>
    <a:band2H>
      <a:tcStyle>
        <a:tcBdr/>
      </a:tcStyle>
    </a:band2H>
    <a:band1V>
      <a:tcStyle>
        <a:tcBdr/>
        <a:fill>
          <a:solidFill>
            <a:srgbClr val="000000"/>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12701" cap="flat" cmpd="sng" algn="ctr">
              <a:solidFill>
                <a:srgbClr val="000000"/>
              </a:solidFill>
              <a:prstDash val="solid"/>
              <a:round/>
              <a:headEnd type="none" w="med" len="med"/>
              <a:tailEnd type="none" w="med" len="med"/>
            </a:ln>
          </a:top>
        </a:tcBdr>
      </a:tcStyle>
    </a:lastRow>
    <a:firstRow>
      <a:tcTxStyle b="on">
        <a:font>
          <a:latin typeface=""/>
          <a:ea typeface=""/>
          <a:cs typeface=""/>
        </a:font>
      </a:tcTxStyle>
      <a:tcStyle>
        <a:tcBdr>
          <a:bottom>
            <a:ln w="12701" cap="flat" cmpd="sng" algn="ctr">
              <a:solidFill>
                <a:srgbClr val="000000"/>
              </a:solidFill>
              <a:prstDash val="solid"/>
              <a:round/>
              <a:headEnd type="none" w="med" len="med"/>
              <a:tailEnd type="none" w="med" len="med"/>
            </a:ln>
          </a:bottom>
        </a:tcBdr>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9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4" Type="http://schemas.openxmlformats.org/officeDocument/2006/relationships/image" Target="../media/image5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3C16F6-A044-4155-BDA6-238832B06C9D}"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6900A8AB-4122-430C-9868-FF55D5950BFA}">
      <dgm:prSet custT="1"/>
      <dgm:spPr/>
      <dgm:t>
        <a:bodyPr/>
        <a:lstStyle/>
        <a:p>
          <a:r>
            <a:rPr lang="en-US" sz="2000" b="0" i="0" baseline="0" dirty="0">
              <a:latin typeface="Times New Roman" panose="02020603050405020304" pitchFamily="18" charset="0"/>
              <a:cs typeface="Times New Roman" panose="02020603050405020304" pitchFamily="18" charset="0"/>
            </a:rPr>
            <a:t>The scope of the Good Sport Goods website is to enable customers to find and customize popular sporting goods of their preference. The intent of the website is to be user-friendly and include numerous different functions. The initial release is to include customizable products, product search system, product reviews and FAQs, product returns, order tracking, coupon codes, and an account system.</a:t>
          </a:r>
          <a:endParaRPr lang="en-US" sz="2000" dirty="0">
            <a:latin typeface="Times New Roman" panose="02020603050405020304" pitchFamily="18" charset="0"/>
            <a:cs typeface="Times New Roman" panose="02020603050405020304" pitchFamily="18" charset="0"/>
          </a:endParaRPr>
        </a:p>
      </dgm:t>
    </dgm:pt>
    <dgm:pt modelId="{9BC51364-A299-4551-B291-9765C52592F9}" type="parTrans" cxnId="{79E57C2B-6CBC-43E5-B9F2-A430E922D964}">
      <dgm:prSet/>
      <dgm:spPr/>
      <dgm:t>
        <a:bodyPr/>
        <a:lstStyle/>
        <a:p>
          <a:endParaRPr lang="en-US"/>
        </a:p>
      </dgm:t>
    </dgm:pt>
    <dgm:pt modelId="{8A877058-43C4-417D-BC89-429E99A4983E}" type="sibTrans" cxnId="{79E57C2B-6CBC-43E5-B9F2-A430E922D964}">
      <dgm:prSet/>
      <dgm:spPr/>
      <dgm:t>
        <a:bodyPr/>
        <a:lstStyle/>
        <a:p>
          <a:endParaRPr lang="en-US"/>
        </a:p>
      </dgm:t>
    </dgm:pt>
    <dgm:pt modelId="{2EC9DA89-990A-422F-ABCD-EF1F1C7A7F64}">
      <dgm:prSet custT="1"/>
      <dgm:spPr/>
      <dgm:t>
        <a:bodyPr/>
        <a:lstStyle/>
        <a:p>
          <a:r>
            <a:rPr lang="en-US" sz="1800" b="0" i="0" baseline="0" dirty="0">
              <a:latin typeface="Times New Roman" panose="02020603050405020304" pitchFamily="18" charset="0"/>
              <a:cs typeface="Times New Roman" panose="02020603050405020304" pitchFamily="18" charset="0"/>
            </a:rPr>
            <a:t>The scope and functionalities here aim to satisfy the business’s objective of becoming a prominent shop in the sporting goods market. Existing competitors currently have many popular features for online shopping, so our system must include similar features to attract customers here. Stakeholders of this project are interested in the website having improved products, inventory and shipping management, and discounts and rewards, for example. Our system must also provide new and different features that make us unique to other competitors, such as having fully-customizable products. </a:t>
          </a:r>
          <a:br>
            <a:rPr lang="en-US" sz="1800" b="0" i="0" baseline="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dgm:t>
    </dgm:pt>
    <dgm:pt modelId="{A69C694A-F270-49C5-ACB2-AA9216291CD9}" type="parTrans" cxnId="{936797CF-830F-402F-88CC-581CFBCE47A8}">
      <dgm:prSet/>
      <dgm:spPr/>
      <dgm:t>
        <a:bodyPr/>
        <a:lstStyle/>
        <a:p>
          <a:endParaRPr lang="en-US"/>
        </a:p>
      </dgm:t>
    </dgm:pt>
    <dgm:pt modelId="{762690B0-30AD-4A7B-8E60-EF48E6A69A5B}" type="sibTrans" cxnId="{936797CF-830F-402F-88CC-581CFBCE47A8}">
      <dgm:prSet/>
      <dgm:spPr/>
      <dgm:t>
        <a:bodyPr/>
        <a:lstStyle/>
        <a:p>
          <a:endParaRPr lang="en-US"/>
        </a:p>
      </dgm:t>
    </dgm:pt>
    <dgm:pt modelId="{9232EA74-55DD-4D88-A005-3E5474E8E101}" type="pres">
      <dgm:prSet presAssocID="{703C16F6-A044-4155-BDA6-238832B06C9D}" presName="hierChild1" presStyleCnt="0">
        <dgm:presLayoutVars>
          <dgm:chPref val="1"/>
          <dgm:dir/>
          <dgm:animOne val="branch"/>
          <dgm:animLvl val="lvl"/>
          <dgm:resizeHandles/>
        </dgm:presLayoutVars>
      </dgm:prSet>
      <dgm:spPr/>
    </dgm:pt>
    <dgm:pt modelId="{5AD09386-7719-42F0-A602-95070429458B}" type="pres">
      <dgm:prSet presAssocID="{6900A8AB-4122-430C-9868-FF55D5950BFA}" presName="hierRoot1" presStyleCnt="0"/>
      <dgm:spPr/>
    </dgm:pt>
    <dgm:pt modelId="{8B4F44F6-A34F-44E9-B19B-2CE091C60470}" type="pres">
      <dgm:prSet presAssocID="{6900A8AB-4122-430C-9868-FF55D5950BFA}" presName="composite" presStyleCnt="0"/>
      <dgm:spPr/>
    </dgm:pt>
    <dgm:pt modelId="{2A476E56-2F10-4117-BA4C-29EB5B797BC8}" type="pres">
      <dgm:prSet presAssocID="{6900A8AB-4122-430C-9868-FF55D5950BFA}" presName="background" presStyleLbl="node0" presStyleIdx="0" presStyleCnt="2"/>
      <dgm:spPr/>
    </dgm:pt>
    <dgm:pt modelId="{40BC4819-02DA-45CE-B92E-3D2FA2FED0A9}" type="pres">
      <dgm:prSet presAssocID="{6900A8AB-4122-430C-9868-FF55D5950BFA}" presName="text" presStyleLbl="fgAcc0" presStyleIdx="0" presStyleCnt="2">
        <dgm:presLayoutVars>
          <dgm:chPref val="3"/>
        </dgm:presLayoutVars>
      </dgm:prSet>
      <dgm:spPr/>
    </dgm:pt>
    <dgm:pt modelId="{3D007523-2175-4FA0-8AFF-D55491866D0A}" type="pres">
      <dgm:prSet presAssocID="{6900A8AB-4122-430C-9868-FF55D5950BFA}" presName="hierChild2" presStyleCnt="0"/>
      <dgm:spPr/>
    </dgm:pt>
    <dgm:pt modelId="{693C25AA-9C68-4F42-84A9-C8623A29B5BF}" type="pres">
      <dgm:prSet presAssocID="{2EC9DA89-990A-422F-ABCD-EF1F1C7A7F64}" presName="hierRoot1" presStyleCnt="0"/>
      <dgm:spPr/>
    </dgm:pt>
    <dgm:pt modelId="{22ABDF7B-DBFB-4A4C-902D-F400AC9A6486}" type="pres">
      <dgm:prSet presAssocID="{2EC9DA89-990A-422F-ABCD-EF1F1C7A7F64}" presName="composite" presStyleCnt="0"/>
      <dgm:spPr/>
    </dgm:pt>
    <dgm:pt modelId="{C2996BE1-84FC-4CF1-B854-C781F4FB5CB8}" type="pres">
      <dgm:prSet presAssocID="{2EC9DA89-990A-422F-ABCD-EF1F1C7A7F64}" presName="background" presStyleLbl="node0" presStyleIdx="1" presStyleCnt="2"/>
      <dgm:spPr/>
    </dgm:pt>
    <dgm:pt modelId="{022938C0-AAC3-4AF6-935F-316147E46211}" type="pres">
      <dgm:prSet presAssocID="{2EC9DA89-990A-422F-ABCD-EF1F1C7A7F64}" presName="text" presStyleLbl="fgAcc0" presStyleIdx="1" presStyleCnt="2" custLinFactNeighborX="28" custLinFactNeighborY="5907">
        <dgm:presLayoutVars>
          <dgm:chPref val="3"/>
        </dgm:presLayoutVars>
      </dgm:prSet>
      <dgm:spPr/>
    </dgm:pt>
    <dgm:pt modelId="{95943799-E45C-4A36-B82D-6F22E5EAB409}" type="pres">
      <dgm:prSet presAssocID="{2EC9DA89-990A-422F-ABCD-EF1F1C7A7F64}" presName="hierChild2" presStyleCnt="0"/>
      <dgm:spPr/>
    </dgm:pt>
  </dgm:ptLst>
  <dgm:cxnLst>
    <dgm:cxn modelId="{79E57C2B-6CBC-43E5-B9F2-A430E922D964}" srcId="{703C16F6-A044-4155-BDA6-238832B06C9D}" destId="{6900A8AB-4122-430C-9868-FF55D5950BFA}" srcOrd="0" destOrd="0" parTransId="{9BC51364-A299-4551-B291-9765C52592F9}" sibTransId="{8A877058-43C4-417D-BC89-429E99A4983E}"/>
    <dgm:cxn modelId="{11CBF762-523A-4CFC-9D1C-987D876406F2}" type="presOf" srcId="{6900A8AB-4122-430C-9868-FF55D5950BFA}" destId="{40BC4819-02DA-45CE-B92E-3D2FA2FED0A9}" srcOrd="0" destOrd="0" presId="urn:microsoft.com/office/officeart/2005/8/layout/hierarchy1"/>
    <dgm:cxn modelId="{C0F28467-188B-42C9-99F5-A5DE233EA402}" type="presOf" srcId="{703C16F6-A044-4155-BDA6-238832B06C9D}" destId="{9232EA74-55DD-4D88-A005-3E5474E8E101}" srcOrd="0" destOrd="0" presId="urn:microsoft.com/office/officeart/2005/8/layout/hierarchy1"/>
    <dgm:cxn modelId="{936797CF-830F-402F-88CC-581CFBCE47A8}" srcId="{703C16F6-A044-4155-BDA6-238832B06C9D}" destId="{2EC9DA89-990A-422F-ABCD-EF1F1C7A7F64}" srcOrd="1" destOrd="0" parTransId="{A69C694A-F270-49C5-ACB2-AA9216291CD9}" sibTransId="{762690B0-30AD-4A7B-8E60-EF48E6A69A5B}"/>
    <dgm:cxn modelId="{BAAA24E8-8939-42D2-8E39-A2C6913E23E7}" type="presOf" srcId="{2EC9DA89-990A-422F-ABCD-EF1F1C7A7F64}" destId="{022938C0-AAC3-4AF6-935F-316147E46211}" srcOrd="0" destOrd="0" presId="urn:microsoft.com/office/officeart/2005/8/layout/hierarchy1"/>
    <dgm:cxn modelId="{7AD8DEB7-42A2-41CF-A460-A9D4DFF3438A}" type="presParOf" srcId="{9232EA74-55DD-4D88-A005-3E5474E8E101}" destId="{5AD09386-7719-42F0-A602-95070429458B}" srcOrd="0" destOrd="0" presId="urn:microsoft.com/office/officeart/2005/8/layout/hierarchy1"/>
    <dgm:cxn modelId="{711D2D61-8F85-4394-B7E6-0D9080B54DD5}" type="presParOf" srcId="{5AD09386-7719-42F0-A602-95070429458B}" destId="{8B4F44F6-A34F-44E9-B19B-2CE091C60470}" srcOrd="0" destOrd="0" presId="urn:microsoft.com/office/officeart/2005/8/layout/hierarchy1"/>
    <dgm:cxn modelId="{A3FE8BD9-4FEA-415F-9581-5DB3F34C9344}" type="presParOf" srcId="{8B4F44F6-A34F-44E9-B19B-2CE091C60470}" destId="{2A476E56-2F10-4117-BA4C-29EB5B797BC8}" srcOrd="0" destOrd="0" presId="urn:microsoft.com/office/officeart/2005/8/layout/hierarchy1"/>
    <dgm:cxn modelId="{C70482A7-0CA2-452E-8E1A-60431E261D2F}" type="presParOf" srcId="{8B4F44F6-A34F-44E9-B19B-2CE091C60470}" destId="{40BC4819-02DA-45CE-B92E-3D2FA2FED0A9}" srcOrd="1" destOrd="0" presId="urn:microsoft.com/office/officeart/2005/8/layout/hierarchy1"/>
    <dgm:cxn modelId="{D48A70FA-BEDF-46F5-B08C-3A83EC9FF0D1}" type="presParOf" srcId="{5AD09386-7719-42F0-A602-95070429458B}" destId="{3D007523-2175-4FA0-8AFF-D55491866D0A}" srcOrd="1" destOrd="0" presId="urn:microsoft.com/office/officeart/2005/8/layout/hierarchy1"/>
    <dgm:cxn modelId="{C030D185-8107-4E66-AA67-28A603B29327}" type="presParOf" srcId="{9232EA74-55DD-4D88-A005-3E5474E8E101}" destId="{693C25AA-9C68-4F42-84A9-C8623A29B5BF}" srcOrd="1" destOrd="0" presId="urn:microsoft.com/office/officeart/2005/8/layout/hierarchy1"/>
    <dgm:cxn modelId="{9A36BF21-14B8-4F0F-9C0B-FB5C6E94F915}" type="presParOf" srcId="{693C25AA-9C68-4F42-84A9-C8623A29B5BF}" destId="{22ABDF7B-DBFB-4A4C-902D-F400AC9A6486}" srcOrd="0" destOrd="0" presId="urn:microsoft.com/office/officeart/2005/8/layout/hierarchy1"/>
    <dgm:cxn modelId="{38DFA07B-046C-40A9-ACB0-3FC8C7F4F650}" type="presParOf" srcId="{22ABDF7B-DBFB-4A4C-902D-F400AC9A6486}" destId="{C2996BE1-84FC-4CF1-B854-C781F4FB5CB8}" srcOrd="0" destOrd="0" presId="urn:microsoft.com/office/officeart/2005/8/layout/hierarchy1"/>
    <dgm:cxn modelId="{C284AD21-45B1-4CFF-BBB1-065038DD2BAA}" type="presParOf" srcId="{22ABDF7B-DBFB-4A4C-902D-F400AC9A6486}" destId="{022938C0-AAC3-4AF6-935F-316147E46211}" srcOrd="1" destOrd="0" presId="urn:microsoft.com/office/officeart/2005/8/layout/hierarchy1"/>
    <dgm:cxn modelId="{CB63AB25-B808-4012-8C4A-F56D2F826B27}" type="presParOf" srcId="{693C25AA-9C68-4F42-84A9-C8623A29B5BF}" destId="{95943799-E45C-4A36-B82D-6F22E5EAB40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A25E71-E04D-4118-B6E9-3E24486E46D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7A938C-D716-412B-A921-3E623F61F8D5}">
      <dgm:prSet custT="1"/>
      <dgm:spPr/>
      <dgm:t>
        <a:bodyPr/>
        <a:lstStyle/>
        <a:p>
          <a:r>
            <a:rPr lang="en-US" sz="2000" b="0" i="0" dirty="0">
              <a:latin typeface="Times New Roman" panose="02020603050405020304" pitchFamily="18" charset="0"/>
              <a:cs typeface="Times New Roman" panose="02020603050405020304" pitchFamily="18" charset="0"/>
            </a:rPr>
            <a:t> When it comes to performance, it is a collection of all operations working perfectly.</a:t>
          </a:r>
          <a:endParaRPr lang="en-US" sz="2000" dirty="0">
            <a:latin typeface="Times New Roman" panose="02020603050405020304" pitchFamily="18" charset="0"/>
            <a:cs typeface="Times New Roman" panose="02020603050405020304" pitchFamily="18" charset="0"/>
          </a:endParaRPr>
        </a:p>
      </dgm:t>
    </dgm:pt>
    <dgm:pt modelId="{A374647E-7099-4B2C-AB57-FA92DC4B86EE}" type="parTrans" cxnId="{B8EA8AED-6730-48AB-9CB7-7DD7D9ACAD03}">
      <dgm:prSet/>
      <dgm:spPr/>
      <dgm:t>
        <a:bodyPr/>
        <a:lstStyle/>
        <a:p>
          <a:endParaRPr lang="en-US"/>
        </a:p>
      </dgm:t>
    </dgm:pt>
    <dgm:pt modelId="{298E48FD-97D1-46D1-BCAE-08AF7DAAEB0A}" type="sibTrans" cxnId="{B8EA8AED-6730-48AB-9CB7-7DD7D9ACAD03}">
      <dgm:prSet/>
      <dgm:spPr/>
      <dgm:t>
        <a:bodyPr/>
        <a:lstStyle/>
        <a:p>
          <a:endParaRPr lang="en-US"/>
        </a:p>
      </dgm:t>
    </dgm:pt>
    <dgm:pt modelId="{9925E7A0-6928-40BC-8971-AB99D40F02E3}">
      <dgm:prSet custT="1"/>
      <dgm:spPr/>
      <dgm:t>
        <a:bodyPr/>
        <a:lstStyle/>
        <a:p>
          <a:r>
            <a:rPr lang="en-US" sz="1600" b="0" i="0" dirty="0">
              <a:latin typeface="Times New Roman" panose="02020603050405020304" pitchFamily="18" charset="0"/>
              <a:cs typeface="Times New Roman" panose="02020603050405020304" pitchFamily="18" charset="0"/>
            </a:rPr>
            <a:t>The application needs to give its peak performance most of the time, as it shouldn’t run into bugs or errors often. The software development team has to keep an eye on the application.</a:t>
          </a:r>
          <a:endParaRPr lang="en-US" sz="1600" dirty="0">
            <a:latin typeface="Times New Roman" panose="02020603050405020304" pitchFamily="18" charset="0"/>
            <a:cs typeface="Times New Roman" panose="02020603050405020304" pitchFamily="18" charset="0"/>
          </a:endParaRPr>
        </a:p>
      </dgm:t>
    </dgm:pt>
    <dgm:pt modelId="{054AC6BB-54B1-42E4-B136-731CBA54EAF3}" type="parTrans" cxnId="{0A3E89FB-1A4C-4645-B14D-73AA675C36EF}">
      <dgm:prSet/>
      <dgm:spPr/>
      <dgm:t>
        <a:bodyPr/>
        <a:lstStyle/>
        <a:p>
          <a:endParaRPr lang="en-US"/>
        </a:p>
      </dgm:t>
    </dgm:pt>
    <dgm:pt modelId="{DA5B2905-3589-49AE-A9B5-6D489981141D}" type="sibTrans" cxnId="{0A3E89FB-1A4C-4645-B14D-73AA675C36EF}">
      <dgm:prSet/>
      <dgm:spPr/>
      <dgm:t>
        <a:bodyPr/>
        <a:lstStyle/>
        <a:p>
          <a:endParaRPr lang="en-US"/>
        </a:p>
      </dgm:t>
    </dgm:pt>
    <dgm:pt modelId="{024AFB83-B5F7-40CA-95F6-4BB5D71C11E1}">
      <dgm:prSet custT="1"/>
      <dgm:spPr/>
      <dgm:t>
        <a:bodyPr/>
        <a:lstStyle/>
        <a:p>
          <a:r>
            <a:rPr lang="en-US" sz="1200" b="0" i="0" dirty="0">
              <a:latin typeface="Times New Roman" panose="02020603050405020304" pitchFamily="18" charset="0"/>
              <a:cs typeface="Times New Roman" panose="02020603050405020304" pitchFamily="18" charset="0"/>
            </a:rPr>
            <a:t>The app should be available most of the time, so during downtime or maintenance we try to keep it as low as possible so that customers don't have any dissatisfaction. The maintenance team should also focus on the application so that it won't run into any errors or maintenance issues. If all these teams work together then we can keep the application running and customers satisfied.</a:t>
          </a:r>
          <a:endParaRPr lang="en-US" sz="1200" dirty="0">
            <a:latin typeface="Times New Roman" panose="02020603050405020304" pitchFamily="18" charset="0"/>
            <a:cs typeface="Times New Roman" panose="02020603050405020304" pitchFamily="18" charset="0"/>
          </a:endParaRPr>
        </a:p>
      </dgm:t>
    </dgm:pt>
    <dgm:pt modelId="{BA5757E7-6D0B-41FD-A94B-DBD6F7A8C218}" type="parTrans" cxnId="{3A9B43E3-1990-4416-A601-E526FA7D37F4}">
      <dgm:prSet/>
      <dgm:spPr/>
      <dgm:t>
        <a:bodyPr/>
        <a:lstStyle/>
        <a:p>
          <a:endParaRPr lang="en-US"/>
        </a:p>
      </dgm:t>
    </dgm:pt>
    <dgm:pt modelId="{0E839490-0467-424F-9F5C-6C9912EAC17F}" type="sibTrans" cxnId="{3A9B43E3-1990-4416-A601-E526FA7D37F4}">
      <dgm:prSet/>
      <dgm:spPr/>
      <dgm:t>
        <a:bodyPr/>
        <a:lstStyle/>
        <a:p>
          <a:endParaRPr lang="en-US"/>
        </a:p>
      </dgm:t>
    </dgm:pt>
    <dgm:pt modelId="{799DF0A2-7182-4DDD-8C94-E0DA7506D698}">
      <dgm:prSet/>
      <dgm:spPr/>
      <dgm:t>
        <a:bodyPr/>
        <a:lstStyle/>
        <a:p>
          <a:r>
            <a:rPr lang="en-US" b="0" i="0" dirty="0">
              <a:latin typeface="Times New Roman" panose="02020603050405020304" pitchFamily="18" charset="0"/>
              <a:cs typeface="Times New Roman" panose="02020603050405020304" pitchFamily="18" charset="0"/>
            </a:rPr>
            <a:t>Proper connection with third-parties like payment transactions with banks should be done properly so that customers won't run into any issues. Organization also must maintain proper contact with the delivery service so that customers get their order on time.</a:t>
          </a:r>
          <a:endParaRPr lang="en-US" dirty="0">
            <a:latin typeface="Times New Roman" panose="02020603050405020304" pitchFamily="18" charset="0"/>
            <a:cs typeface="Times New Roman" panose="02020603050405020304" pitchFamily="18" charset="0"/>
          </a:endParaRPr>
        </a:p>
      </dgm:t>
    </dgm:pt>
    <dgm:pt modelId="{23FDF43D-6006-4D17-9BA9-6EF2E5A4EB30}" type="parTrans" cxnId="{B25B29B5-3CC4-4DD6-A1C8-DDFA77A58B3C}">
      <dgm:prSet/>
      <dgm:spPr/>
      <dgm:t>
        <a:bodyPr/>
        <a:lstStyle/>
        <a:p>
          <a:endParaRPr lang="en-US"/>
        </a:p>
      </dgm:t>
    </dgm:pt>
    <dgm:pt modelId="{493DFA05-957A-45B5-B315-86FADC1C4931}" type="sibTrans" cxnId="{B25B29B5-3CC4-4DD6-A1C8-DDFA77A58B3C}">
      <dgm:prSet/>
      <dgm:spPr/>
      <dgm:t>
        <a:bodyPr/>
        <a:lstStyle/>
        <a:p>
          <a:endParaRPr lang="en-US"/>
        </a:p>
      </dgm:t>
    </dgm:pt>
    <dgm:pt modelId="{855AA9A6-227F-4354-BCE5-79D7EE99A2E6}" type="pres">
      <dgm:prSet presAssocID="{C1A25E71-E04D-4118-B6E9-3E24486E46D3}" presName="root" presStyleCnt="0">
        <dgm:presLayoutVars>
          <dgm:dir/>
          <dgm:resizeHandles val="exact"/>
        </dgm:presLayoutVars>
      </dgm:prSet>
      <dgm:spPr/>
    </dgm:pt>
    <dgm:pt modelId="{98D9A4D8-81B1-43B8-95E1-6F824A93D2BA}" type="pres">
      <dgm:prSet presAssocID="{CB7A938C-D716-412B-A921-3E623F61F8D5}" presName="compNode" presStyleCnt="0"/>
      <dgm:spPr/>
    </dgm:pt>
    <dgm:pt modelId="{1EF22222-E911-42C1-8F2C-A8BD8AA2BFF5}" type="pres">
      <dgm:prSet presAssocID="{CB7A938C-D716-412B-A921-3E623F61F8D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A0061396-5710-4620-B9D8-30B4EB97731D}" type="pres">
      <dgm:prSet presAssocID="{CB7A938C-D716-412B-A921-3E623F61F8D5}" presName="spaceRect" presStyleCnt="0"/>
      <dgm:spPr/>
    </dgm:pt>
    <dgm:pt modelId="{8B7BA051-1F65-4C2D-9179-381F40947584}" type="pres">
      <dgm:prSet presAssocID="{CB7A938C-D716-412B-A921-3E623F61F8D5}" presName="textRect" presStyleLbl="revTx" presStyleIdx="0" presStyleCnt="4">
        <dgm:presLayoutVars>
          <dgm:chMax val="1"/>
          <dgm:chPref val="1"/>
        </dgm:presLayoutVars>
      </dgm:prSet>
      <dgm:spPr/>
    </dgm:pt>
    <dgm:pt modelId="{2F1CB836-B009-4F2D-93CA-C7FA66738C26}" type="pres">
      <dgm:prSet presAssocID="{298E48FD-97D1-46D1-BCAE-08AF7DAAEB0A}" presName="sibTrans" presStyleCnt="0"/>
      <dgm:spPr/>
    </dgm:pt>
    <dgm:pt modelId="{C2EEEB38-037A-4C88-84A9-8701BCD080FC}" type="pres">
      <dgm:prSet presAssocID="{9925E7A0-6928-40BC-8971-AB99D40F02E3}" presName="compNode" presStyleCnt="0"/>
      <dgm:spPr/>
    </dgm:pt>
    <dgm:pt modelId="{7D2EA54F-F5FA-4901-8908-3AC139369781}" type="pres">
      <dgm:prSet presAssocID="{9925E7A0-6928-40BC-8971-AB99D40F02E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g"/>
        </a:ext>
      </dgm:extLst>
    </dgm:pt>
    <dgm:pt modelId="{264CD005-77DB-4E7D-9563-A61175FA1EE4}" type="pres">
      <dgm:prSet presAssocID="{9925E7A0-6928-40BC-8971-AB99D40F02E3}" presName="spaceRect" presStyleCnt="0"/>
      <dgm:spPr/>
    </dgm:pt>
    <dgm:pt modelId="{0EE0C49D-E46D-4EDC-ADDF-3138300FC676}" type="pres">
      <dgm:prSet presAssocID="{9925E7A0-6928-40BC-8971-AB99D40F02E3}" presName="textRect" presStyleLbl="revTx" presStyleIdx="1" presStyleCnt="4">
        <dgm:presLayoutVars>
          <dgm:chMax val="1"/>
          <dgm:chPref val="1"/>
        </dgm:presLayoutVars>
      </dgm:prSet>
      <dgm:spPr/>
    </dgm:pt>
    <dgm:pt modelId="{90F9A21C-AF0E-46D8-8234-58039F630E98}" type="pres">
      <dgm:prSet presAssocID="{DA5B2905-3589-49AE-A9B5-6D489981141D}" presName="sibTrans" presStyleCnt="0"/>
      <dgm:spPr/>
    </dgm:pt>
    <dgm:pt modelId="{BA74493E-1155-4B81-B70A-7DA36A6F0C03}" type="pres">
      <dgm:prSet presAssocID="{024AFB83-B5F7-40CA-95F6-4BB5D71C11E1}" presName="compNode" presStyleCnt="0"/>
      <dgm:spPr/>
    </dgm:pt>
    <dgm:pt modelId="{AEDE83F0-31AB-4FDF-BE7E-AAAC25C22053}" type="pres">
      <dgm:prSet presAssocID="{024AFB83-B5F7-40CA-95F6-4BB5D71C11E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ck"/>
        </a:ext>
      </dgm:extLst>
    </dgm:pt>
    <dgm:pt modelId="{8322CD21-2917-4DCB-AE38-F33D5FDED5A1}" type="pres">
      <dgm:prSet presAssocID="{024AFB83-B5F7-40CA-95F6-4BB5D71C11E1}" presName="spaceRect" presStyleCnt="0"/>
      <dgm:spPr/>
    </dgm:pt>
    <dgm:pt modelId="{6E8CA757-ED5A-41F1-9622-280D4307FB8A}" type="pres">
      <dgm:prSet presAssocID="{024AFB83-B5F7-40CA-95F6-4BB5D71C11E1}" presName="textRect" presStyleLbl="revTx" presStyleIdx="2" presStyleCnt="4">
        <dgm:presLayoutVars>
          <dgm:chMax val="1"/>
          <dgm:chPref val="1"/>
        </dgm:presLayoutVars>
      </dgm:prSet>
      <dgm:spPr/>
    </dgm:pt>
    <dgm:pt modelId="{CD7F80BE-3791-4EA8-A15B-521A257F9D2B}" type="pres">
      <dgm:prSet presAssocID="{0E839490-0467-424F-9F5C-6C9912EAC17F}" presName="sibTrans" presStyleCnt="0"/>
      <dgm:spPr/>
    </dgm:pt>
    <dgm:pt modelId="{E5BFDA77-432B-42D5-9153-89A768A4DF01}" type="pres">
      <dgm:prSet presAssocID="{799DF0A2-7182-4DDD-8C94-E0DA7506D698}" presName="compNode" presStyleCnt="0"/>
      <dgm:spPr/>
    </dgm:pt>
    <dgm:pt modelId="{06474C2B-93C9-4940-90CD-A76CF2A2BA6B}" type="pres">
      <dgm:prSet presAssocID="{799DF0A2-7182-4DDD-8C94-E0DA7506D69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nk"/>
        </a:ext>
      </dgm:extLst>
    </dgm:pt>
    <dgm:pt modelId="{D5D83051-F529-423D-82F4-9CB686C2501E}" type="pres">
      <dgm:prSet presAssocID="{799DF0A2-7182-4DDD-8C94-E0DA7506D698}" presName="spaceRect" presStyleCnt="0"/>
      <dgm:spPr/>
    </dgm:pt>
    <dgm:pt modelId="{27A25256-AB77-4919-98ED-671320D8C39B}" type="pres">
      <dgm:prSet presAssocID="{799DF0A2-7182-4DDD-8C94-E0DA7506D698}" presName="textRect" presStyleLbl="revTx" presStyleIdx="3" presStyleCnt="4">
        <dgm:presLayoutVars>
          <dgm:chMax val="1"/>
          <dgm:chPref val="1"/>
        </dgm:presLayoutVars>
      </dgm:prSet>
      <dgm:spPr/>
    </dgm:pt>
  </dgm:ptLst>
  <dgm:cxnLst>
    <dgm:cxn modelId="{5E72FE3E-EB53-4BBF-9C57-0730581D98E2}" type="presOf" srcId="{024AFB83-B5F7-40CA-95F6-4BB5D71C11E1}" destId="{6E8CA757-ED5A-41F1-9622-280D4307FB8A}" srcOrd="0" destOrd="0" presId="urn:microsoft.com/office/officeart/2018/2/layout/IconLabelList"/>
    <dgm:cxn modelId="{3FF7A54D-0F2A-4DAB-8D7A-A8C39F8A7767}" type="presOf" srcId="{9925E7A0-6928-40BC-8971-AB99D40F02E3}" destId="{0EE0C49D-E46D-4EDC-ADDF-3138300FC676}" srcOrd="0" destOrd="0" presId="urn:microsoft.com/office/officeart/2018/2/layout/IconLabelList"/>
    <dgm:cxn modelId="{EE132C9C-3694-44CF-878C-FD739483EE89}" type="presOf" srcId="{CB7A938C-D716-412B-A921-3E623F61F8D5}" destId="{8B7BA051-1F65-4C2D-9179-381F40947584}" srcOrd="0" destOrd="0" presId="urn:microsoft.com/office/officeart/2018/2/layout/IconLabelList"/>
    <dgm:cxn modelId="{B25B29B5-3CC4-4DD6-A1C8-DDFA77A58B3C}" srcId="{C1A25E71-E04D-4118-B6E9-3E24486E46D3}" destId="{799DF0A2-7182-4DDD-8C94-E0DA7506D698}" srcOrd="3" destOrd="0" parTransId="{23FDF43D-6006-4D17-9BA9-6EF2E5A4EB30}" sibTransId="{493DFA05-957A-45B5-B315-86FADC1C4931}"/>
    <dgm:cxn modelId="{5F6658C2-DC99-43C0-A11B-5D3D9E7A0B83}" type="presOf" srcId="{799DF0A2-7182-4DDD-8C94-E0DA7506D698}" destId="{27A25256-AB77-4919-98ED-671320D8C39B}" srcOrd="0" destOrd="0" presId="urn:microsoft.com/office/officeart/2018/2/layout/IconLabelList"/>
    <dgm:cxn modelId="{3A9B43E3-1990-4416-A601-E526FA7D37F4}" srcId="{C1A25E71-E04D-4118-B6E9-3E24486E46D3}" destId="{024AFB83-B5F7-40CA-95F6-4BB5D71C11E1}" srcOrd="2" destOrd="0" parTransId="{BA5757E7-6D0B-41FD-A94B-DBD6F7A8C218}" sibTransId="{0E839490-0467-424F-9F5C-6C9912EAC17F}"/>
    <dgm:cxn modelId="{B01A4FE9-38C0-47A7-AA65-23D90D8968D9}" type="presOf" srcId="{C1A25E71-E04D-4118-B6E9-3E24486E46D3}" destId="{855AA9A6-227F-4354-BCE5-79D7EE99A2E6}" srcOrd="0" destOrd="0" presId="urn:microsoft.com/office/officeart/2018/2/layout/IconLabelList"/>
    <dgm:cxn modelId="{B8EA8AED-6730-48AB-9CB7-7DD7D9ACAD03}" srcId="{C1A25E71-E04D-4118-B6E9-3E24486E46D3}" destId="{CB7A938C-D716-412B-A921-3E623F61F8D5}" srcOrd="0" destOrd="0" parTransId="{A374647E-7099-4B2C-AB57-FA92DC4B86EE}" sibTransId="{298E48FD-97D1-46D1-BCAE-08AF7DAAEB0A}"/>
    <dgm:cxn modelId="{0A3E89FB-1A4C-4645-B14D-73AA675C36EF}" srcId="{C1A25E71-E04D-4118-B6E9-3E24486E46D3}" destId="{9925E7A0-6928-40BC-8971-AB99D40F02E3}" srcOrd="1" destOrd="0" parTransId="{054AC6BB-54B1-42E4-B136-731CBA54EAF3}" sibTransId="{DA5B2905-3589-49AE-A9B5-6D489981141D}"/>
    <dgm:cxn modelId="{AE3C55D2-B87F-4AA4-9D04-E0E88F1FB315}" type="presParOf" srcId="{855AA9A6-227F-4354-BCE5-79D7EE99A2E6}" destId="{98D9A4D8-81B1-43B8-95E1-6F824A93D2BA}" srcOrd="0" destOrd="0" presId="urn:microsoft.com/office/officeart/2018/2/layout/IconLabelList"/>
    <dgm:cxn modelId="{0942DDC7-BCEA-4A6F-8FC3-EA96041ECFAB}" type="presParOf" srcId="{98D9A4D8-81B1-43B8-95E1-6F824A93D2BA}" destId="{1EF22222-E911-42C1-8F2C-A8BD8AA2BFF5}" srcOrd="0" destOrd="0" presId="urn:microsoft.com/office/officeart/2018/2/layout/IconLabelList"/>
    <dgm:cxn modelId="{1109E54E-1B6F-41D1-AFFC-48EF700128ED}" type="presParOf" srcId="{98D9A4D8-81B1-43B8-95E1-6F824A93D2BA}" destId="{A0061396-5710-4620-B9D8-30B4EB97731D}" srcOrd="1" destOrd="0" presId="urn:microsoft.com/office/officeart/2018/2/layout/IconLabelList"/>
    <dgm:cxn modelId="{8C4E2A3A-88B1-4020-93FB-A6CB25ADA8FA}" type="presParOf" srcId="{98D9A4D8-81B1-43B8-95E1-6F824A93D2BA}" destId="{8B7BA051-1F65-4C2D-9179-381F40947584}" srcOrd="2" destOrd="0" presId="urn:microsoft.com/office/officeart/2018/2/layout/IconLabelList"/>
    <dgm:cxn modelId="{C56BAC43-4DB1-4B0D-BC61-5049525D6646}" type="presParOf" srcId="{855AA9A6-227F-4354-BCE5-79D7EE99A2E6}" destId="{2F1CB836-B009-4F2D-93CA-C7FA66738C26}" srcOrd="1" destOrd="0" presId="urn:microsoft.com/office/officeart/2018/2/layout/IconLabelList"/>
    <dgm:cxn modelId="{43C60545-6C38-4A53-96F8-51EC7B3511C5}" type="presParOf" srcId="{855AA9A6-227F-4354-BCE5-79D7EE99A2E6}" destId="{C2EEEB38-037A-4C88-84A9-8701BCD080FC}" srcOrd="2" destOrd="0" presId="urn:microsoft.com/office/officeart/2018/2/layout/IconLabelList"/>
    <dgm:cxn modelId="{C9D250ED-1ED2-4A53-9D69-6A97D6C78240}" type="presParOf" srcId="{C2EEEB38-037A-4C88-84A9-8701BCD080FC}" destId="{7D2EA54F-F5FA-4901-8908-3AC139369781}" srcOrd="0" destOrd="0" presId="urn:microsoft.com/office/officeart/2018/2/layout/IconLabelList"/>
    <dgm:cxn modelId="{E9FE79D8-313E-4168-BD64-A4389D70AD78}" type="presParOf" srcId="{C2EEEB38-037A-4C88-84A9-8701BCD080FC}" destId="{264CD005-77DB-4E7D-9563-A61175FA1EE4}" srcOrd="1" destOrd="0" presId="urn:microsoft.com/office/officeart/2018/2/layout/IconLabelList"/>
    <dgm:cxn modelId="{82F53C9D-9F99-4827-9BC4-BAFE65395AC8}" type="presParOf" srcId="{C2EEEB38-037A-4C88-84A9-8701BCD080FC}" destId="{0EE0C49D-E46D-4EDC-ADDF-3138300FC676}" srcOrd="2" destOrd="0" presId="urn:microsoft.com/office/officeart/2018/2/layout/IconLabelList"/>
    <dgm:cxn modelId="{387EC4A0-E001-4120-85D8-DF2306A214CD}" type="presParOf" srcId="{855AA9A6-227F-4354-BCE5-79D7EE99A2E6}" destId="{90F9A21C-AF0E-46D8-8234-58039F630E98}" srcOrd="3" destOrd="0" presId="urn:microsoft.com/office/officeart/2018/2/layout/IconLabelList"/>
    <dgm:cxn modelId="{C50FEC12-D240-402C-ADEB-E0D5D64FA308}" type="presParOf" srcId="{855AA9A6-227F-4354-BCE5-79D7EE99A2E6}" destId="{BA74493E-1155-4B81-B70A-7DA36A6F0C03}" srcOrd="4" destOrd="0" presId="urn:microsoft.com/office/officeart/2018/2/layout/IconLabelList"/>
    <dgm:cxn modelId="{6C04F591-CED8-45A9-8606-F4763F736C30}" type="presParOf" srcId="{BA74493E-1155-4B81-B70A-7DA36A6F0C03}" destId="{AEDE83F0-31AB-4FDF-BE7E-AAAC25C22053}" srcOrd="0" destOrd="0" presId="urn:microsoft.com/office/officeart/2018/2/layout/IconLabelList"/>
    <dgm:cxn modelId="{C60D9AEA-3621-4AD8-BDE4-79B14B1A66BD}" type="presParOf" srcId="{BA74493E-1155-4B81-B70A-7DA36A6F0C03}" destId="{8322CD21-2917-4DCB-AE38-F33D5FDED5A1}" srcOrd="1" destOrd="0" presId="urn:microsoft.com/office/officeart/2018/2/layout/IconLabelList"/>
    <dgm:cxn modelId="{36BAFFFE-522E-41C9-A3EA-4B1001EE78C1}" type="presParOf" srcId="{BA74493E-1155-4B81-B70A-7DA36A6F0C03}" destId="{6E8CA757-ED5A-41F1-9622-280D4307FB8A}" srcOrd="2" destOrd="0" presId="urn:microsoft.com/office/officeart/2018/2/layout/IconLabelList"/>
    <dgm:cxn modelId="{5C4265B6-5566-4E5D-AF61-6B9B5D993460}" type="presParOf" srcId="{855AA9A6-227F-4354-BCE5-79D7EE99A2E6}" destId="{CD7F80BE-3791-4EA8-A15B-521A257F9D2B}" srcOrd="5" destOrd="0" presId="urn:microsoft.com/office/officeart/2018/2/layout/IconLabelList"/>
    <dgm:cxn modelId="{6218C860-2831-405A-88D3-3E99FB26FA2F}" type="presParOf" srcId="{855AA9A6-227F-4354-BCE5-79D7EE99A2E6}" destId="{E5BFDA77-432B-42D5-9153-89A768A4DF01}" srcOrd="6" destOrd="0" presId="urn:microsoft.com/office/officeart/2018/2/layout/IconLabelList"/>
    <dgm:cxn modelId="{6F285345-456F-42E3-8711-75ED31F080DD}" type="presParOf" srcId="{E5BFDA77-432B-42D5-9153-89A768A4DF01}" destId="{06474C2B-93C9-4940-90CD-A76CF2A2BA6B}" srcOrd="0" destOrd="0" presId="urn:microsoft.com/office/officeart/2018/2/layout/IconLabelList"/>
    <dgm:cxn modelId="{961337B6-043F-4C0A-B9D9-7CEFDC1FAB31}" type="presParOf" srcId="{E5BFDA77-432B-42D5-9153-89A768A4DF01}" destId="{D5D83051-F529-423D-82F4-9CB686C2501E}" srcOrd="1" destOrd="0" presId="urn:microsoft.com/office/officeart/2018/2/layout/IconLabelList"/>
    <dgm:cxn modelId="{BF218C9E-AAC7-4A9E-92D8-585A8F98659D}" type="presParOf" srcId="{E5BFDA77-432B-42D5-9153-89A768A4DF01}" destId="{27A25256-AB77-4919-98ED-671320D8C39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DF7865-45C2-4266-87B5-0DCE611740EF}"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76B498A0-1E47-4C71-8D74-27B301B960D0}">
      <dgm:prSet/>
      <dgm:spPr/>
      <dgm:t>
        <a:bodyPr/>
        <a:lstStyle/>
        <a:p>
          <a:r>
            <a:rPr lang="en-US" b="0" i="0" dirty="0"/>
            <a:t>Adhere to laws and regulations applicable to the business.</a:t>
          </a:r>
          <a:endParaRPr lang="en-US" dirty="0"/>
        </a:p>
      </dgm:t>
    </dgm:pt>
    <dgm:pt modelId="{C0D82040-174D-4ED7-A4A1-46F0538250AC}" type="parTrans" cxnId="{04CAEABA-CFE1-48DB-A966-C5EC1CA49F94}">
      <dgm:prSet/>
      <dgm:spPr/>
      <dgm:t>
        <a:bodyPr/>
        <a:lstStyle/>
        <a:p>
          <a:endParaRPr lang="en-US"/>
        </a:p>
      </dgm:t>
    </dgm:pt>
    <dgm:pt modelId="{E10BC2D5-2BEA-4A83-B1EE-85D45716CB90}" type="sibTrans" cxnId="{04CAEABA-CFE1-48DB-A966-C5EC1CA49F94}">
      <dgm:prSet/>
      <dgm:spPr/>
      <dgm:t>
        <a:bodyPr/>
        <a:lstStyle/>
        <a:p>
          <a:endParaRPr lang="en-US"/>
        </a:p>
      </dgm:t>
    </dgm:pt>
    <dgm:pt modelId="{ABA48A74-22CB-4975-B0EA-96DC556F580F}">
      <dgm:prSet/>
      <dgm:spPr/>
      <dgm:t>
        <a:bodyPr/>
        <a:lstStyle/>
        <a:p>
          <a:r>
            <a:rPr lang="en-US" b="0" i="0"/>
            <a:t>Comply with anti-corruption and anti-money laundering laws and regulations. </a:t>
          </a:r>
          <a:endParaRPr lang="en-US"/>
        </a:p>
      </dgm:t>
    </dgm:pt>
    <dgm:pt modelId="{4AA62FE5-288D-4A9F-94EA-9EEE5A8EEBA9}" type="parTrans" cxnId="{19F6E4E1-C0C6-4D05-AA9C-5F4AE9F8B72C}">
      <dgm:prSet/>
      <dgm:spPr/>
      <dgm:t>
        <a:bodyPr/>
        <a:lstStyle/>
        <a:p>
          <a:endParaRPr lang="en-US"/>
        </a:p>
      </dgm:t>
    </dgm:pt>
    <dgm:pt modelId="{C2FD5885-D015-41DD-A448-CF5F3BC50E1F}" type="sibTrans" cxnId="{19F6E4E1-C0C6-4D05-AA9C-5F4AE9F8B72C}">
      <dgm:prSet/>
      <dgm:spPr/>
      <dgm:t>
        <a:bodyPr/>
        <a:lstStyle/>
        <a:p>
          <a:endParaRPr lang="en-US"/>
        </a:p>
      </dgm:t>
    </dgm:pt>
    <dgm:pt modelId="{4F5A8029-604A-4988-BDA4-F7C9F6386B3D}">
      <dgm:prSet/>
      <dgm:spPr/>
      <dgm:t>
        <a:bodyPr/>
        <a:lstStyle/>
        <a:p>
          <a:r>
            <a:rPr lang="en-US" b="0" i="0"/>
            <a:t>Ensure data protection and privacy laws are followed.</a:t>
          </a:r>
          <a:endParaRPr lang="en-US"/>
        </a:p>
      </dgm:t>
    </dgm:pt>
    <dgm:pt modelId="{F9CA6B27-6EAF-4ECC-896F-28D95AA9C320}" type="parTrans" cxnId="{F8D498B3-AA70-44DE-B2D4-D861619082B0}">
      <dgm:prSet/>
      <dgm:spPr/>
      <dgm:t>
        <a:bodyPr/>
        <a:lstStyle/>
        <a:p>
          <a:endParaRPr lang="en-US"/>
        </a:p>
      </dgm:t>
    </dgm:pt>
    <dgm:pt modelId="{91A7356B-1478-4AFA-B5BE-D706CC847915}" type="sibTrans" cxnId="{F8D498B3-AA70-44DE-B2D4-D861619082B0}">
      <dgm:prSet/>
      <dgm:spPr/>
      <dgm:t>
        <a:bodyPr/>
        <a:lstStyle/>
        <a:p>
          <a:endParaRPr lang="en-US"/>
        </a:p>
      </dgm:t>
    </dgm:pt>
    <dgm:pt modelId="{939E8E44-F0DA-431F-B4C0-29524D20042F}">
      <dgm:prSet/>
      <dgm:spPr/>
      <dgm:t>
        <a:bodyPr/>
        <a:lstStyle/>
        <a:p>
          <a:r>
            <a:rPr lang="en-US" b="0" i="0"/>
            <a:t>Comply with labor and employment laws. </a:t>
          </a:r>
          <a:endParaRPr lang="en-US"/>
        </a:p>
      </dgm:t>
    </dgm:pt>
    <dgm:pt modelId="{AA37CD37-07F5-45E0-9CD0-2F78D49182F4}" type="parTrans" cxnId="{2CDD5EE3-98DE-4A19-ACC5-B68497342013}">
      <dgm:prSet/>
      <dgm:spPr/>
      <dgm:t>
        <a:bodyPr/>
        <a:lstStyle/>
        <a:p>
          <a:endParaRPr lang="en-US"/>
        </a:p>
      </dgm:t>
    </dgm:pt>
    <dgm:pt modelId="{FB68538A-1B3D-4E5D-87B6-5ECA3F3CDBB9}" type="sibTrans" cxnId="{2CDD5EE3-98DE-4A19-ACC5-B68497342013}">
      <dgm:prSet/>
      <dgm:spPr/>
      <dgm:t>
        <a:bodyPr/>
        <a:lstStyle/>
        <a:p>
          <a:endParaRPr lang="en-US"/>
        </a:p>
      </dgm:t>
    </dgm:pt>
    <dgm:pt modelId="{2C4D2BF3-A775-45F8-99C8-8CB454AA41AD}">
      <dgm:prSet/>
      <dgm:spPr/>
      <dgm:t>
        <a:bodyPr/>
        <a:lstStyle/>
        <a:p>
          <a:r>
            <a:rPr lang="en-US" b="0" i="0"/>
            <a:t>Comply with intellectual property laws.</a:t>
          </a:r>
          <a:endParaRPr lang="en-US"/>
        </a:p>
      </dgm:t>
    </dgm:pt>
    <dgm:pt modelId="{0E08832E-48CF-4C2B-B1F4-76B1479FE1B6}" type="parTrans" cxnId="{06F0C49E-A768-4129-ABA8-0E50E7814F77}">
      <dgm:prSet/>
      <dgm:spPr/>
      <dgm:t>
        <a:bodyPr/>
        <a:lstStyle/>
        <a:p>
          <a:endParaRPr lang="en-US"/>
        </a:p>
      </dgm:t>
    </dgm:pt>
    <dgm:pt modelId="{1B6D0E90-F12C-498A-A8FF-AAE81784A409}" type="sibTrans" cxnId="{06F0C49E-A768-4129-ABA8-0E50E7814F77}">
      <dgm:prSet/>
      <dgm:spPr/>
      <dgm:t>
        <a:bodyPr/>
        <a:lstStyle/>
        <a:p>
          <a:endParaRPr lang="en-US"/>
        </a:p>
      </dgm:t>
    </dgm:pt>
    <dgm:pt modelId="{85D1EF74-91A6-4458-82F7-4FF21ECBCBEF}">
      <dgm:prSet/>
      <dgm:spPr/>
      <dgm:t>
        <a:bodyPr/>
        <a:lstStyle/>
        <a:p>
          <a:r>
            <a:rPr lang="en-US" b="0" i="0"/>
            <a:t>Comply with consumer protection laws.</a:t>
          </a:r>
          <a:endParaRPr lang="en-US"/>
        </a:p>
      </dgm:t>
    </dgm:pt>
    <dgm:pt modelId="{07ACA748-209D-42BE-AF11-BBDA5584C7AB}" type="parTrans" cxnId="{30D63DFB-2088-446F-B7F1-91204EE58602}">
      <dgm:prSet/>
      <dgm:spPr/>
      <dgm:t>
        <a:bodyPr/>
        <a:lstStyle/>
        <a:p>
          <a:endParaRPr lang="en-US"/>
        </a:p>
      </dgm:t>
    </dgm:pt>
    <dgm:pt modelId="{BCC7C3CD-C7DE-4F88-A9C7-2A21CE1DD43F}" type="sibTrans" cxnId="{30D63DFB-2088-446F-B7F1-91204EE58602}">
      <dgm:prSet/>
      <dgm:spPr/>
      <dgm:t>
        <a:bodyPr/>
        <a:lstStyle/>
        <a:p>
          <a:endParaRPr lang="en-US"/>
        </a:p>
      </dgm:t>
    </dgm:pt>
    <dgm:pt modelId="{E9F6DB65-C860-4871-87E1-E4F7919B136B}">
      <dgm:prSet/>
      <dgm:spPr/>
      <dgm:t>
        <a:bodyPr/>
        <a:lstStyle/>
        <a:p>
          <a:r>
            <a:rPr lang="en-US" b="0" i="0"/>
            <a:t>Comply with industry and sector specific regulations. </a:t>
          </a:r>
          <a:endParaRPr lang="en-US"/>
        </a:p>
      </dgm:t>
    </dgm:pt>
    <dgm:pt modelId="{4334C439-766C-435B-9B4E-7457E98C7026}" type="parTrans" cxnId="{F5E3B3C8-BFFD-46C1-B357-1895469CC6FD}">
      <dgm:prSet/>
      <dgm:spPr/>
      <dgm:t>
        <a:bodyPr/>
        <a:lstStyle/>
        <a:p>
          <a:endParaRPr lang="en-US"/>
        </a:p>
      </dgm:t>
    </dgm:pt>
    <dgm:pt modelId="{2BB7CB9D-A916-4A98-B94D-F397ED84650D}" type="sibTrans" cxnId="{F5E3B3C8-BFFD-46C1-B357-1895469CC6FD}">
      <dgm:prSet/>
      <dgm:spPr/>
      <dgm:t>
        <a:bodyPr/>
        <a:lstStyle/>
        <a:p>
          <a:endParaRPr lang="en-US"/>
        </a:p>
      </dgm:t>
    </dgm:pt>
    <dgm:pt modelId="{B1AE85A6-75C2-48F3-A560-4E3429F9DE09}">
      <dgm:prSet/>
      <dgm:spPr/>
      <dgm:t>
        <a:bodyPr/>
        <a:lstStyle/>
        <a:p>
          <a:r>
            <a:rPr lang="en-US" b="0" i="0"/>
            <a:t>Follow safety and environmental regulations.</a:t>
          </a:r>
          <a:endParaRPr lang="en-US"/>
        </a:p>
      </dgm:t>
    </dgm:pt>
    <dgm:pt modelId="{D28EC85A-9BC0-4850-8D44-973BAFC89A8D}" type="parTrans" cxnId="{E6D16D6D-3135-4AC4-8327-A121E02C6474}">
      <dgm:prSet/>
      <dgm:spPr/>
      <dgm:t>
        <a:bodyPr/>
        <a:lstStyle/>
        <a:p>
          <a:endParaRPr lang="en-US"/>
        </a:p>
      </dgm:t>
    </dgm:pt>
    <dgm:pt modelId="{A3D6564E-E15C-4CDD-A9DA-64920B4C57D8}" type="sibTrans" cxnId="{E6D16D6D-3135-4AC4-8327-A121E02C6474}">
      <dgm:prSet/>
      <dgm:spPr/>
      <dgm:t>
        <a:bodyPr/>
        <a:lstStyle/>
        <a:p>
          <a:endParaRPr lang="en-US"/>
        </a:p>
      </dgm:t>
    </dgm:pt>
    <dgm:pt modelId="{6997DF90-B203-4FAC-9243-8CF0FBE79412}">
      <dgm:prSet/>
      <dgm:spPr/>
      <dgm:t>
        <a:bodyPr/>
        <a:lstStyle/>
        <a:p>
          <a:r>
            <a:rPr lang="en-US" b="0" i="0"/>
            <a:t>Comply with financial services regulations. </a:t>
          </a:r>
          <a:endParaRPr lang="en-US"/>
        </a:p>
      </dgm:t>
    </dgm:pt>
    <dgm:pt modelId="{CF093D5D-3854-45D3-A2CC-8DC662EE90C0}" type="parTrans" cxnId="{BFFF62C2-8C33-44B7-B6E4-19AD88F29DDA}">
      <dgm:prSet/>
      <dgm:spPr/>
      <dgm:t>
        <a:bodyPr/>
        <a:lstStyle/>
        <a:p>
          <a:endParaRPr lang="en-US"/>
        </a:p>
      </dgm:t>
    </dgm:pt>
    <dgm:pt modelId="{481E8273-78A5-4DAC-A7B9-6BE4697957F4}" type="sibTrans" cxnId="{BFFF62C2-8C33-44B7-B6E4-19AD88F29DDA}">
      <dgm:prSet/>
      <dgm:spPr/>
      <dgm:t>
        <a:bodyPr/>
        <a:lstStyle/>
        <a:p>
          <a:endParaRPr lang="en-US"/>
        </a:p>
      </dgm:t>
    </dgm:pt>
    <dgm:pt modelId="{2731EF41-8D64-45D2-BF3A-3589A681A976}">
      <dgm:prSet/>
      <dgm:spPr/>
      <dgm:t>
        <a:bodyPr/>
        <a:lstStyle/>
        <a:p>
          <a:r>
            <a:rPr lang="en-US" b="0" i="0"/>
            <a:t>Comply with food and drug regulations.</a:t>
          </a:r>
          <a:endParaRPr lang="en-US"/>
        </a:p>
      </dgm:t>
    </dgm:pt>
    <dgm:pt modelId="{0722EC12-6506-4B80-BE86-8BB501460B19}" type="parTrans" cxnId="{B5F89000-47E5-4B8A-9CB1-964E15B5382F}">
      <dgm:prSet/>
      <dgm:spPr/>
      <dgm:t>
        <a:bodyPr/>
        <a:lstStyle/>
        <a:p>
          <a:endParaRPr lang="en-US"/>
        </a:p>
      </dgm:t>
    </dgm:pt>
    <dgm:pt modelId="{C0F08CAA-4900-4E84-BA00-FAF417B36022}" type="sibTrans" cxnId="{B5F89000-47E5-4B8A-9CB1-964E15B5382F}">
      <dgm:prSet/>
      <dgm:spPr/>
      <dgm:t>
        <a:bodyPr/>
        <a:lstStyle/>
        <a:p>
          <a:endParaRPr lang="en-US"/>
        </a:p>
      </dgm:t>
    </dgm:pt>
    <dgm:pt modelId="{90AD2219-7673-4791-9FC9-335897CDE346}" type="pres">
      <dgm:prSet presAssocID="{0EDF7865-45C2-4266-87B5-0DCE611740EF}" presName="diagram" presStyleCnt="0">
        <dgm:presLayoutVars>
          <dgm:dir/>
          <dgm:resizeHandles val="exact"/>
        </dgm:presLayoutVars>
      </dgm:prSet>
      <dgm:spPr/>
    </dgm:pt>
    <dgm:pt modelId="{56E28572-1BF3-4F61-B887-47572EBB74E3}" type="pres">
      <dgm:prSet presAssocID="{76B498A0-1E47-4C71-8D74-27B301B960D0}" presName="node" presStyleLbl="node1" presStyleIdx="0" presStyleCnt="10" custLinFactNeighborY="-1580">
        <dgm:presLayoutVars>
          <dgm:bulletEnabled val="1"/>
        </dgm:presLayoutVars>
      </dgm:prSet>
      <dgm:spPr/>
    </dgm:pt>
    <dgm:pt modelId="{0EA39490-14D1-4856-BB47-24D3125DCCAA}" type="pres">
      <dgm:prSet presAssocID="{E10BC2D5-2BEA-4A83-B1EE-85D45716CB90}" presName="sibTrans" presStyleCnt="0"/>
      <dgm:spPr/>
    </dgm:pt>
    <dgm:pt modelId="{320ECFED-702A-4718-8CA1-932A70C3255B}" type="pres">
      <dgm:prSet presAssocID="{ABA48A74-22CB-4975-B0EA-96DC556F580F}" presName="node" presStyleLbl="node1" presStyleIdx="1" presStyleCnt="10">
        <dgm:presLayoutVars>
          <dgm:bulletEnabled val="1"/>
        </dgm:presLayoutVars>
      </dgm:prSet>
      <dgm:spPr/>
    </dgm:pt>
    <dgm:pt modelId="{1424337A-0898-4D53-8A93-D6CF7746543A}" type="pres">
      <dgm:prSet presAssocID="{C2FD5885-D015-41DD-A448-CF5F3BC50E1F}" presName="sibTrans" presStyleCnt="0"/>
      <dgm:spPr/>
    </dgm:pt>
    <dgm:pt modelId="{8DE6A282-0AA8-4656-9B42-4D7F4075D3BE}" type="pres">
      <dgm:prSet presAssocID="{4F5A8029-604A-4988-BDA4-F7C9F6386B3D}" presName="node" presStyleLbl="node1" presStyleIdx="2" presStyleCnt="10">
        <dgm:presLayoutVars>
          <dgm:bulletEnabled val="1"/>
        </dgm:presLayoutVars>
      </dgm:prSet>
      <dgm:spPr/>
    </dgm:pt>
    <dgm:pt modelId="{0F0DBBA8-0902-4C2A-847F-DF54BCEDD784}" type="pres">
      <dgm:prSet presAssocID="{91A7356B-1478-4AFA-B5BE-D706CC847915}" presName="sibTrans" presStyleCnt="0"/>
      <dgm:spPr/>
    </dgm:pt>
    <dgm:pt modelId="{47A99100-3A71-4323-9BF4-B89C351648B7}" type="pres">
      <dgm:prSet presAssocID="{939E8E44-F0DA-431F-B4C0-29524D20042F}" presName="node" presStyleLbl="node1" presStyleIdx="3" presStyleCnt="10">
        <dgm:presLayoutVars>
          <dgm:bulletEnabled val="1"/>
        </dgm:presLayoutVars>
      </dgm:prSet>
      <dgm:spPr/>
    </dgm:pt>
    <dgm:pt modelId="{1AC4BEEB-6D82-4AAF-979A-03C1D8B6C1B5}" type="pres">
      <dgm:prSet presAssocID="{FB68538A-1B3D-4E5D-87B6-5ECA3F3CDBB9}" presName="sibTrans" presStyleCnt="0"/>
      <dgm:spPr/>
    </dgm:pt>
    <dgm:pt modelId="{099D8E5E-9885-45EB-9987-A42416772B85}" type="pres">
      <dgm:prSet presAssocID="{2C4D2BF3-A775-45F8-99C8-8CB454AA41AD}" presName="node" presStyleLbl="node1" presStyleIdx="4" presStyleCnt="10">
        <dgm:presLayoutVars>
          <dgm:bulletEnabled val="1"/>
        </dgm:presLayoutVars>
      </dgm:prSet>
      <dgm:spPr/>
    </dgm:pt>
    <dgm:pt modelId="{B6CB35B9-A734-4D19-86EE-21DBE1770584}" type="pres">
      <dgm:prSet presAssocID="{1B6D0E90-F12C-498A-A8FF-AAE81784A409}" presName="sibTrans" presStyleCnt="0"/>
      <dgm:spPr/>
    </dgm:pt>
    <dgm:pt modelId="{B2BBD237-1018-4A54-8CE2-5C3FFB40EC80}" type="pres">
      <dgm:prSet presAssocID="{85D1EF74-91A6-4458-82F7-4FF21ECBCBEF}" presName="node" presStyleLbl="node1" presStyleIdx="5" presStyleCnt="10">
        <dgm:presLayoutVars>
          <dgm:bulletEnabled val="1"/>
        </dgm:presLayoutVars>
      </dgm:prSet>
      <dgm:spPr/>
    </dgm:pt>
    <dgm:pt modelId="{6B522A94-CC38-4E48-8EB0-6CB9BCD0318E}" type="pres">
      <dgm:prSet presAssocID="{BCC7C3CD-C7DE-4F88-A9C7-2A21CE1DD43F}" presName="sibTrans" presStyleCnt="0"/>
      <dgm:spPr/>
    </dgm:pt>
    <dgm:pt modelId="{44FE0D73-1A7E-457F-A413-8B4EF9886134}" type="pres">
      <dgm:prSet presAssocID="{E9F6DB65-C860-4871-87E1-E4F7919B136B}" presName="node" presStyleLbl="node1" presStyleIdx="6" presStyleCnt="10">
        <dgm:presLayoutVars>
          <dgm:bulletEnabled val="1"/>
        </dgm:presLayoutVars>
      </dgm:prSet>
      <dgm:spPr/>
    </dgm:pt>
    <dgm:pt modelId="{5E9FF967-9080-494A-94E6-A39D1DC1BEFD}" type="pres">
      <dgm:prSet presAssocID="{2BB7CB9D-A916-4A98-B94D-F397ED84650D}" presName="sibTrans" presStyleCnt="0"/>
      <dgm:spPr/>
    </dgm:pt>
    <dgm:pt modelId="{1FA40A0A-E064-41E4-8C65-F0F8D40082D2}" type="pres">
      <dgm:prSet presAssocID="{B1AE85A6-75C2-48F3-A560-4E3429F9DE09}" presName="node" presStyleLbl="node1" presStyleIdx="7" presStyleCnt="10">
        <dgm:presLayoutVars>
          <dgm:bulletEnabled val="1"/>
        </dgm:presLayoutVars>
      </dgm:prSet>
      <dgm:spPr/>
    </dgm:pt>
    <dgm:pt modelId="{057C97AD-D1E3-4253-9EA2-5936955BFF1F}" type="pres">
      <dgm:prSet presAssocID="{A3D6564E-E15C-4CDD-A9DA-64920B4C57D8}" presName="sibTrans" presStyleCnt="0"/>
      <dgm:spPr/>
    </dgm:pt>
    <dgm:pt modelId="{872931FA-928E-4217-B39E-699B1FC4CE90}" type="pres">
      <dgm:prSet presAssocID="{6997DF90-B203-4FAC-9243-8CF0FBE79412}" presName="node" presStyleLbl="node1" presStyleIdx="8" presStyleCnt="10">
        <dgm:presLayoutVars>
          <dgm:bulletEnabled val="1"/>
        </dgm:presLayoutVars>
      </dgm:prSet>
      <dgm:spPr/>
    </dgm:pt>
    <dgm:pt modelId="{3F3C10BB-F8DF-4DA4-AE92-B86232DA9145}" type="pres">
      <dgm:prSet presAssocID="{481E8273-78A5-4DAC-A7B9-6BE4697957F4}" presName="sibTrans" presStyleCnt="0"/>
      <dgm:spPr/>
    </dgm:pt>
    <dgm:pt modelId="{808636F1-15E6-4E2C-B27A-95176FC2B532}" type="pres">
      <dgm:prSet presAssocID="{2731EF41-8D64-45D2-BF3A-3589A681A976}" presName="node" presStyleLbl="node1" presStyleIdx="9" presStyleCnt="10">
        <dgm:presLayoutVars>
          <dgm:bulletEnabled val="1"/>
        </dgm:presLayoutVars>
      </dgm:prSet>
      <dgm:spPr/>
    </dgm:pt>
  </dgm:ptLst>
  <dgm:cxnLst>
    <dgm:cxn modelId="{B5F89000-47E5-4B8A-9CB1-964E15B5382F}" srcId="{0EDF7865-45C2-4266-87B5-0DCE611740EF}" destId="{2731EF41-8D64-45D2-BF3A-3589A681A976}" srcOrd="9" destOrd="0" parTransId="{0722EC12-6506-4B80-BE86-8BB501460B19}" sibTransId="{C0F08CAA-4900-4E84-BA00-FAF417B36022}"/>
    <dgm:cxn modelId="{11C54104-56B4-4243-955C-A161DEFF453A}" type="presOf" srcId="{939E8E44-F0DA-431F-B4C0-29524D20042F}" destId="{47A99100-3A71-4323-9BF4-B89C351648B7}" srcOrd="0" destOrd="0" presId="urn:microsoft.com/office/officeart/2005/8/layout/default"/>
    <dgm:cxn modelId="{1942A00B-8B5C-42DF-81B5-300E0E47614D}" type="presOf" srcId="{2731EF41-8D64-45D2-BF3A-3589A681A976}" destId="{808636F1-15E6-4E2C-B27A-95176FC2B532}" srcOrd="0" destOrd="0" presId="urn:microsoft.com/office/officeart/2005/8/layout/default"/>
    <dgm:cxn modelId="{F8DE2D1D-9596-4A0E-BE2D-1BAA65A9BD39}" type="presOf" srcId="{85D1EF74-91A6-4458-82F7-4FF21ECBCBEF}" destId="{B2BBD237-1018-4A54-8CE2-5C3FFB40EC80}" srcOrd="0" destOrd="0" presId="urn:microsoft.com/office/officeart/2005/8/layout/default"/>
    <dgm:cxn modelId="{3EE12630-AAE6-4F14-B660-2D70F8E5B7B1}" type="presOf" srcId="{B1AE85A6-75C2-48F3-A560-4E3429F9DE09}" destId="{1FA40A0A-E064-41E4-8C65-F0F8D40082D2}" srcOrd="0" destOrd="0" presId="urn:microsoft.com/office/officeart/2005/8/layout/default"/>
    <dgm:cxn modelId="{113F0736-D29C-4A95-A876-D82E6CAE9485}" type="presOf" srcId="{6997DF90-B203-4FAC-9243-8CF0FBE79412}" destId="{872931FA-928E-4217-B39E-699B1FC4CE90}" srcOrd="0" destOrd="0" presId="urn:microsoft.com/office/officeart/2005/8/layout/default"/>
    <dgm:cxn modelId="{D7DEA545-9231-4111-9E5F-D06963F2D9B4}" type="presOf" srcId="{ABA48A74-22CB-4975-B0EA-96DC556F580F}" destId="{320ECFED-702A-4718-8CA1-932A70C3255B}" srcOrd="0" destOrd="0" presId="urn:microsoft.com/office/officeart/2005/8/layout/default"/>
    <dgm:cxn modelId="{E6D16D6D-3135-4AC4-8327-A121E02C6474}" srcId="{0EDF7865-45C2-4266-87B5-0DCE611740EF}" destId="{B1AE85A6-75C2-48F3-A560-4E3429F9DE09}" srcOrd="7" destOrd="0" parTransId="{D28EC85A-9BC0-4850-8D44-973BAFC89A8D}" sibTransId="{A3D6564E-E15C-4CDD-A9DA-64920B4C57D8}"/>
    <dgm:cxn modelId="{F388B16E-2B1E-4C74-8F60-DEC70F573AA0}" type="presOf" srcId="{4F5A8029-604A-4988-BDA4-F7C9F6386B3D}" destId="{8DE6A282-0AA8-4656-9B42-4D7F4075D3BE}" srcOrd="0" destOrd="0" presId="urn:microsoft.com/office/officeart/2005/8/layout/default"/>
    <dgm:cxn modelId="{6C069A7B-EF27-4D13-A1F6-6A50670746AD}" type="presOf" srcId="{2C4D2BF3-A775-45F8-99C8-8CB454AA41AD}" destId="{099D8E5E-9885-45EB-9987-A42416772B85}" srcOrd="0" destOrd="0" presId="urn:microsoft.com/office/officeart/2005/8/layout/default"/>
    <dgm:cxn modelId="{06F0C49E-A768-4129-ABA8-0E50E7814F77}" srcId="{0EDF7865-45C2-4266-87B5-0DCE611740EF}" destId="{2C4D2BF3-A775-45F8-99C8-8CB454AA41AD}" srcOrd="4" destOrd="0" parTransId="{0E08832E-48CF-4C2B-B1F4-76B1479FE1B6}" sibTransId="{1B6D0E90-F12C-498A-A8FF-AAE81784A409}"/>
    <dgm:cxn modelId="{F8D498B3-AA70-44DE-B2D4-D861619082B0}" srcId="{0EDF7865-45C2-4266-87B5-0DCE611740EF}" destId="{4F5A8029-604A-4988-BDA4-F7C9F6386B3D}" srcOrd="2" destOrd="0" parTransId="{F9CA6B27-6EAF-4ECC-896F-28D95AA9C320}" sibTransId="{91A7356B-1478-4AFA-B5BE-D706CC847915}"/>
    <dgm:cxn modelId="{04CAEABA-CFE1-48DB-A966-C5EC1CA49F94}" srcId="{0EDF7865-45C2-4266-87B5-0DCE611740EF}" destId="{76B498A0-1E47-4C71-8D74-27B301B960D0}" srcOrd="0" destOrd="0" parTransId="{C0D82040-174D-4ED7-A4A1-46F0538250AC}" sibTransId="{E10BC2D5-2BEA-4A83-B1EE-85D45716CB90}"/>
    <dgm:cxn modelId="{BFFF62C2-8C33-44B7-B6E4-19AD88F29DDA}" srcId="{0EDF7865-45C2-4266-87B5-0DCE611740EF}" destId="{6997DF90-B203-4FAC-9243-8CF0FBE79412}" srcOrd="8" destOrd="0" parTransId="{CF093D5D-3854-45D3-A2CC-8DC662EE90C0}" sibTransId="{481E8273-78A5-4DAC-A7B9-6BE4697957F4}"/>
    <dgm:cxn modelId="{F5E3B3C8-BFFD-46C1-B357-1895469CC6FD}" srcId="{0EDF7865-45C2-4266-87B5-0DCE611740EF}" destId="{E9F6DB65-C860-4871-87E1-E4F7919B136B}" srcOrd="6" destOrd="0" parTransId="{4334C439-766C-435B-9B4E-7457E98C7026}" sibTransId="{2BB7CB9D-A916-4A98-B94D-F397ED84650D}"/>
    <dgm:cxn modelId="{B91BC0D8-DB95-4AE1-87BA-94E38C007A64}" type="presOf" srcId="{76B498A0-1E47-4C71-8D74-27B301B960D0}" destId="{56E28572-1BF3-4F61-B887-47572EBB74E3}" srcOrd="0" destOrd="0" presId="urn:microsoft.com/office/officeart/2005/8/layout/default"/>
    <dgm:cxn modelId="{19F6E4E1-C0C6-4D05-AA9C-5F4AE9F8B72C}" srcId="{0EDF7865-45C2-4266-87B5-0DCE611740EF}" destId="{ABA48A74-22CB-4975-B0EA-96DC556F580F}" srcOrd="1" destOrd="0" parTransId="{4AA62FE5-288D-4A9F-94EA-9EEE5A8EEBA9}" sibTransId="{C2FD5885-D015-41DD-A448-CF5F3BC50E1F}"/>
    <dgm:cxn modelId="{2CDD5EE3-98DE-4A19-ACC5-B68497342013}" srcId="{0EDF7865-45C2-4266-87B5-0DCE611740EF}" destId="{939E8E44-F0DA-431F-B4C0-29524D20042F}" srcOrd="3" destOrd="0" parTransId="{AA37CD37-07F5-45E0-9CD0-2F78D49182F4}" sibTransId="{FB68538A-1B3D-4E5D-87B6-5ECA3F3CDBB9}"/>
    <dgm:cxn modelId="{A9D3B0F7-2DF3-4862-9356-1311A1216ABC}" type="presOf" srcId="{E9F6DB65-C860-4871-87E1-E4F7919B136B}" destId="{44FE0D73-1A7E-457F-A413-8B4EF9886134}" srcOrd="0" destOrd="0" presId="urn:microsoft.com/office/officeart/2005/8/layout/default"/>
    <dgm:cxn modelId="{30D63DFB-2088-446F-B7F1-91204EE58602}" srcId="{0EDF7865-45C2-4266-87B5-0DCE611740EF}" destId="{85D1EF74-91A6-4458-82F7-4FF21ECBCBEF}" srcOrd="5" destOrd="0" parTransId="{07ACA748-209D-42BE-AF11-BBDA5584C7AB}" sibTransId="{BCC7C3CD-C7DE-4F88-A9C7-2A21CE1DD43F}"/>
    <dgm:cxn modelId="{478B55FD-8015-468C-8785-F2A484E09D78}" type="presOf" srcId="{0EDF7865-45C2-4266-87B5-0DCE611740EF}" destId="{90AD2219-7673-4791-9FC9-335897CDE346}" srcOrd="0" destOrd="0" presId="urn:microsoft.com/office/officeart/2005/8/layout/default"/>
    <dgm:cxn modelId="{70A70E6F-6DD6-47FD-908E-54FE11057191}" type="presParOf" srcId="{90AD2219-7673-4791-9FC9-335897CDE346}" destId="{56E28572-1BF3-4F61-B887-47572EBB74E3}" srcOrd="0" destOrd="0" presId="urn:microsoft.com/office/officeart/2005/8/layout/default"/>
    <dgm:cxn modelId="{77C1698D-F9E7-4B85-9529-C655DD37C035}" type="presParOf" srcId="{90AD2219-7673-4791-9FC9-335897CDE346}" destId="{0EA39490-14D1-4856-BB47-24D3125DCCAA}" srcOrd="1" destOrd="0" presId="urn:microsoft.com/office/officeart/2005/8/layout/default"/>
    <dgm:cxn modelId="{A0E79A3E-E9E9-4282-AE2B-9091ADF9D6B8}" type="presParOf" srcId="{90AD2219-7673-4791-9FC9-335897CDE346}" destId="{320ECFED-702A-4718-8CA1-932A70C3255B}" srcOrd="2" destOrd="0" presId="urn:microsoft.com/office/officeart/2005/8/layout/default"/>
    <dgm:cxn modelId="{7F327D4A-1C9E-4559-AA2A-9DC4832C388F}" type="presParOf" srcId="{90AD2219-7673-4791-9FC9-335897CDE346}" destId="{1424337A-0898-4D53-8A93-D6CF7746543A}" srcOrd="3" destOrd="0" presId="urn:microsoft.com/office/officeart/2005/8/layout/default"/>
    <dgm:cxn modelId="{E301D68D-1F8B-4C9F-B0BC-6EFFF3B4C33D}" type="presParOf" srcId="{90AD2219-7673-4791-9FC9-335897CDE346}" destId="{8DE6A282-0AA8-4656-9B42-4D7F4075D3BE}" srcOrd="4" destOrd="0" presId="urn:microsoft.com/office/officeart/2005/8/layout/default"/>
    <dgm:cxn modelId="{4F37E84F-328C-4E1C-9977-C59E15B012DB}" type="presParOf" srcId="{90AD2219-7673-4791-9FC9-335897CDE346}" destId="{0F0DBBA8-0902-4C2A-847F-DF54BCEDD784}" srcOrd="5" destOrd="0" presId="urn:microsoft.com/office/officeart/2005/8/layout/default"/>
    <dgm:cxn modelId="{8B43BA71-9699-4C10-99E7-5822BF10F8DB}" type="presParOf" srcId="{90AD2219-7673-4791-9FC9-335897CDE346}" destId="{47A99100-3A71-4323-9BF4-B89C351648B7}" srcOrd="6" destOrd="0" presId="urn:microsoft.com/office/officeart/2005/8/layout/default"/>
    <dgm:cxn modelId="{F481EC74-6E52-4B35-AABC-E49FC6A9CDF3}" type="presParOf" srcId="{90AD2219-7673-4791-9FC9-335897CDE346}" destId="{1AC4BEEB-6D82-4AAF-979A-03C1D8B6C1B5}" srcOrd="7" destOrd="0" presId="urn:microsoft.com/office/officeart/2005/8/layout/default"/>
    <dgm:cxn modelId="{96E56DE1-838D-4680-9EAF-520FCC70562E}" type="presParOf" srcId="{90AD2219-7673-4791-9FC9-335897CDE346}" destId="{099D8E5E-9885-45EB-9987-A42416772B85}" srcOrd="8" destOrd="0" presId="urn:microsoft.com/office/officeart/2005/8/layout/default"/>
    <dgm:cxn modelId="{A8083B3B-4162-4D30-83C4-88650D75269F}" type="presParOf" srcId="{90AD2219-7673-4791-9FC9-335897CDE346}" destId="{B6CB35B9-A734-4D19-86EE-21DBE1770584}" srcOrd="9" destOrd="0" presId="urn:microsoft.com/office/officeart/2005/8/layout/default"/>
    <dgm:cxn modelId="{ED279B3B-C28D-4D0C-A76B-30A48ACF5955}" type="presParOf" srcId="{90AD2219-7673-4791-9FC9-335897CDE346}" destId="{B2BBD237-1018-4A54-8CE2-5C3FFB40EC80}" srcOrd="10" destOrd="0" presId="urn:microsoft.com/office/officeart/2005/8/layout/default"/>
    <dgm:cxn modelId="{4C8A30BD-B8A9-4B7F-8D1F-FA97C693C07B}" type="presParOf" srcId="{90AD2219-7673-4791-9FC9-335897CDE346}" destId="{6B522A94-CC38-4E48-8EB0-6CB9BCD0318E}" srcOrd="11" destOrd="0" presId="urn:microsoft.com/office/officeart/2005/8/layout/default"/>
    <dgm:cxn modelId="{85DBDB05-FF6A-4428-80E6-B43889843483}" type="presParOf" srcId="{90AD2219-7673-4791-9FC9-335897CDE346}" destId="{44FE0D73-1A7E-457F-A413-8B4EF9886134}" srcOrd="12" destOrd="0" presId="urn:microsoft.com/office/officeart/2005/8/layout/default"/>
    <dgm:cxn modelId="{260FC7F4-8F69-4AED-B41E-604932C76FDB}" type="presParOf" srcId="{90AD2219-7673-4791-9FC9-335897CDE346}" destId="{5E9FF967-9080-494A-94E6-A39D1DC1BEFD}" srcOrd="13" destOrd="0" presId="urn:microsoft.com/office/officeart/2005/8/layout/default"/>
    <dgm:cxn modelId="{B3877127-41BA-41F1-969F-C1330628A986}" type="presParOf" srcId="{90AD2219-7673-4791-9FC9-335897CDE346}" destId="{1FA40A0A-E064-41E4-8C65-F0F8D40082D2}" srcOrd="14" destOrd="0" presId="urn:microsoft.com/office/officeart/2005/8/layout/default"/>
    <dgm:cxn modelId="{9AF70D75-5D64-41C1-9A55-1BB1A60D4315}" type="presParOf" srcId="{90AD2219-7673-4791-9FC9-335897CDE346}" destId="{057C97AD-D1E3-4253-9EA2-5936955BFF1F}" srcOrd="15" destOrd="0" presId="urn:microsoft.com/office/officeart/2005/8/layout/default"/>
    <dgm:cxn modelId="{7B8AAA81-7610-41F2-B72F-FF79CD131E0C}" type="presParOf" srcId="{90AD2219-7673-4791-9FC9-335897CDE346}" destId="{872931FA-928E-4217-B39E-699B1FC4CE90}" srcOrd="16" destOrd="0" presId="urn:microsoft.com/office/officeart/2005/8/layout/default"/>
    <dgm:cxn modelId="{52DA0747-0BDD-4E2A-9158-F8AB796B878A}" type="presParOf" srcId="{90AD2219-7673-4791-9FC9-335897CDE346}" destId="{3F3C10BB-F8DF-4DA4-AE92-B86232DA9145}" srcOrd="17" destOrd="0" presId="urn:microsoft.com/office/officeart/2005/8/layout/default"/>
    <dgm:cxn modelId="{9152FD6C-3844-4C79-A531-A5D78D158994}" type="presParOf" srcId="{90AD2219-7673-4791-9FC9-335897CDE346}" destId="{808636F1-15E6-4E2C-B27A-95176FC2B532}"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CF491E-4B19-4A0F-9B4F-3D0CEA5F8C40}" type="doc">
      <dgm:prSet loTypeId="urn:microsoft.com/office/officeart/2005/8/layout/default" loCatId="list" qsTypeId="urn:microsoft.com/office/officeart/2005/8/quickstyle/simple4" qsCatId="simple" csTypeId="urn:microsoft.com/office/officeart/2005/8/colors/colorful2" csCatId="colorful"/>
      <dgm:spPr/>
      <dgm:t>
        <a:bodyPr/>
        <a:lstStyle/>
        <a:p>
          <a:endParaRPr lang="en-US"/>
        </a:p>
      </dgm:t>
    </dgm:pt>
    <dgm:pt modelId="{65D526EC-ADA9-44F5-A75B-C8DA194D820B}">
      <dgm:prSet/>
      <dgm:spPr/>
      <dgm:t>
        <a:bodyPr/>
        <a:lstStyle/>
        <a:p>
          <a:r>
            <a:rPr lang="en-US" b="0" i="0" dirty="0"/>
            <a:t>2. The System must adhere to industry standards, such as the Payment Card Industry Data Security Standard (PCI DSS) and the International Organization for Standardization (ISO).</a:t>
          </a:r>
          <a:endParaRPr lang="en-US" dirty="0"/>
        </a:p>
      </dgm:t>
    </dgm:pt>
    <dgm:pt modelId="{D897A5F7-990D-4334-B1D6-5C749F938453}" type="parTrans" cxnId="{657990CA-A6A1-4ABD-A03C-359AA2CC2898}">
      <dgm:prSet/>
      <dgm:spPr/>
      <dgm:t>
        <a:bodyPr/>
        <a:lstStyle/>
        <a:p>
          <a:endParaRPr lang="en-US"/>
        </a:p>
      </dgm:t>
    </dgm:pt>
    <dgm:pt modelId="{9C86E5D7-DEC0-4B6B-84CA-7A599A423709}" type="sibTrans" cxnId="{657990CA-A6A1-4ABD-A03C-359AA2CC2898}">
      <dgm:prSet/>
      <dgm:spPr/>
      <dgm:t>
        <a:bodyPr/>
        <a:lstStyle/>
        <a:p>
          <a:endParaRPr lang="en-US"/>
        </a:p>
      </dgm:t>
    </dgm:pt>
    <dgm:pt modelId="{F09C38DE-087A-4ACA-B88C-C5EF74F4598F}">
      <dgm:prSet/>
      <dgm:spPr/>
      <dgm:t>
        <a:bodyPr/>
        <a:lstStyle/>
        <a:p>
          <a:r>
            <a:rPr lang="en-US" b="0" i="0"/>
            <a:t>3. The System must ensure financial compliance by having adequate internal controls and procedures in place to prevent fraud and money laundering such as </a:t>
          </a:r>
          <a:endParaRPr lang="en-US"/>
        </a:p>
      </dgm:t>
    </dgm:pt>
    <dgm:pt modelId="{EE2FF8C6-8550-4641-8073-097C23E17965}" type="parTrans" cxnId="{10207798-E4D7-4BA3-A7CE-55CBF9FADC82}">
      <dgm:prSet/>
      <dgm:spPr/>
      <dgm:t>
        <a:bodyPr/>
        <a:lstStyle/>
        <a:p>
          <a:endParaRPr lang="en-US"/>
        </a:p>
      </dgm:t>
    </dgm:pt>
    <dgm:pt modelId="{4F3969A0-C24C-4282-BB2B-5997ED4F6DFA}" type="sibTrans" cxnId="{10207798-E4D7-4BA3-A7CE-55CBF9FADC82}">
      <dgm:prSet/>
      <dgm:spPr/>
      <dgm:t>
        <a:bodyPr/>
        <a:lstStyle/>
        <a:p>
          <a:endParaRPr lang="en-US"/>
        </a:p>
      </dgm:t>
    </dgm:pt>
    <dgm:pt modelId="{7438606F-7B4F-4E21-A410-7FA06E812797}">
      <dgm:prSet/>
      <dgm:spPr/>
      <dgm:t>
        <a:bodyPr/>
        <a:lstStyle/>
        <a:p>
          <a:r>
            <a:rPr lang="en-US" b="0" i="0"/>
            <a:t>Adhere to accounting principles and standards.</a:t>
          </a:r>
          <a:endParaRPr lang="en-US"/>
        </a:p>
      </dgm:t>
    </dgm:pt>
    <dgm:pt modelId="{F7FA32A2-7E31-43F1-9D4F-04FE60FCD0F2}" type="parTrans" cxnId="{97562E37-4B80-4394-90EB-B330A70B2BDD}">
      <dgm:prSet/>
      <dgm:spPr/>
      <dgm:t>
        <a:bodyPr/>
        <a:lstStyle/>
        <a:p>
          <a:endParaRPr lang="en-US"/>
        </a:p>
      </dgm:t>
    </dgm:pt>
    <dgm:pt modelId="{09C9E13F-E5F0-4693-993E-FCDE3976A082}" type="sibTrans" cxnId="{97562E37-4B80-4394-90EB-B330A70B2BDD}">
      <dgm:prSet/>
      <dgm:spPr/>
      <dgm:t>
        <a:bodyPr/>
        <a:lstStyle/>
        <a:p>
          <a:endParaRPr lang="en-US"/>
        </a:p>
      </dgm:t>
    </dgm:pt>
    <dgm:pt modelId="{6B66F7C7-D868-40FE-93B4-763460A89F72}">
      <dgm:prSet/>
      <dgm:spPr/>
      <dgm:t>
        <a:bodyPr/>
        <a:lstStyle/>
        <a:p>
          <a:r>
            <a:rPr lang="en-US" b="0" i="0"/>
            <a:t>Comply with corporate governance requirements.</a:t>
          </a:r>
          <a:endParaRPr lang="en-US"/>
        </a:p>
      </dgm:t>
    </dgm:pt>
    <dgm:pt modelId="{5D86D046-C7C6-4708-B6A2-28E868AF818F}" type="parTrans" cxnId="{4BD4EEF6-2C05-4963-AEFF-A9C04539B25F}">
      <dgm:prSet/>
      <dgm:spPr/>
      <dgm:t>
        <a:bodyPr/>
        <a:lstStyle/>
        <a:p>
          <a:endParaRPr lang="en-US"/>
        </a:p>
      </dgm:t>
    </dgm:pt>
    <dgm:pt modelId="{8BDD2449-917B-4799-A582-8BF860D13900}" type="sibTrans" cxnId="{4BD4EEF6-2C05-4963-AEFF-A9C04539B25F}">
      <dgm:prSet/>
      <dgm:spPr/>
      <dgm:t>
        <a:bodyPr/>
        <a:lstStyle/>
        <a:p>
          <a:endParaRPr lang="en-US"/>
        </a:p>
      </dgm:t>
    </dgm:pt>
    <dgm:pt modelId="{32EA11ED-008E-4A99-AB8A-E47EC7A95DB2}">
      <dgm:prSet/>
      <dgm:spPr/>
      <dgm:t>
        <a:bodyPr/>
        <a:lstStyle/>
        <a:p>
          <a:r>
            <a:rPr lang="en-US" b="0" i="0"/>
            <a:t>Follow tax laws and regulations.</a:t>
          </a:r>
          <a:endParaRPr lang="en-US"/>
        </a:p>
      </dgm:t>
    </dgm:pt>
    <dgm:pt modelId="{0891B4ED-4867-45AE-B278-6C5B1E1E7344}" type="parTrans" cxnId="{0E7F19E0-F389-48E7-8ECF-1B929EA65063}">
      <dgm:prSet/>
      <dgm:spPr/>
      <dgm:t>
        <a:bodyPr/>
        <a:lstStyle/>
        <a:p>
          <a:endParaRPr lang="en-US"/>
        </a:p>
      </dgm:t>
    </dgm:pt>
    <dgm:pt modelId="{7AD71F2A-2C9D-42E1-808C-525F12CC9D0B}" type="sibTrans" cxnId="{0E7F19E0-F389-48E7-8ECF-1B929EA65063}">
      <dgm:prSet/>
      <dgm:spPr/>
      <dgm:t>
        <a:bodyPr/>
        <a:lstStyle/>
        <a:p>
          <a:endParaRPr lang="en-US"/>
        </a:p>
      </dgm:t>
    </dgm:pt>
    <dgm:pt modelId="{4FA018CA-6D3C-49C2-88B1-4E2F33669013}">
      <dgm:prSet/>
      <dgm:spPr/>
      <dgm:t>
        <a:bodyPr/>
        <a:lstStyle/>
        <a:p>
          <a:r>
            <a:rPr lang="en-US" b="0" i="0"/>
            <a:t>Comply with securities regulations.</a:t>
          </a:r>
          <a:endParaRPr lang="en-US"/>
        </a:p>
      </dgm:t>
    </dgm:pt>
    <dgm:pt modelId="{1A6DFFDD-0D4B-4C59-A70F-5685C012FD0E}" type="parTrans" cxnId="{E7211A00-FCBB-422D-AD4C-14A1708B7327}">
      <dgm:prSet/>
      <dgm:spPr/>
      <dgm:t>
        <a:bodyPr/>
        <a:lstStyle/>
        <a:p>
          <a:endParaRPr lang="en-US"/>
        </a:p>
      </dgm:t>
    </dgm:pt>
    <dgm:pt modelId="{0FA7E8DC-5733-4845-95D3-D423E6F6B657}" type="sibTrans" cxnId="{E7211A00-FCBB-422D-AD4C-14A1708B7327}">
      <dgm:prSet/>
      <dgm:spPr/>
      <dgm:t>
        <a:bodyPr/>
        <a:lstStyle/>
        <a:p>
          <a:endParaRPr lang="en-US"/>
        </a:p>
      </dgm:t>
    </dgm:pt>
    <dgm:pt modelId="{67D257FB-1F41-4053-8543-08A608262CF0}">
      <dgm:prSet/>
      <dgm:spPr/>
      <dgm:t>
        <a:bodyPr/>
        <a:lstStyle/>
        <a:p>
          <a:r>
            <a:rPr lang="en-US" b="0" i="0"/>
            <a:t>Comply with banking regulations.</a:t>
          </a:r>
          <a:endParaRPr lang="en-US"/>
        </a:p>
      </dgm:t>
    </dgm:pt>
    <dgm:pt modelId="{CD00EB2B-6484-4071-81E2-6B3E67436DF7}" type="parTrans" cxnId="{B1F13147-8262-41DF-BF68-8D13F7596795}">
      <dgm:prSet/>
      <dgm:spPr/>
      <dgm:t>
        <a:bodyPr/>
        <a:lstStyle/>
        <a:p>
          <a:endParaRPr lang="en-US"/>
        </a:p>
      </dgm:t>
    </dgm:pt>
    <dgm:pt modelId="{CAC97E86-1E9C-480F-9B70-0728E8248A8A}" type="sibTrans" cxnId="{B1F13147-8262-41DF-BF68-8D13F7596795}">
      <dgm:prSet/>
      <dgm:spPr/>
      <dgm:t>
        <a:bodyPr/>
        <a:lstStyle/>
        <a:p>
          <a:endParaRPr lang="en-US"/>
        </a:p>
      </dgm:t>
    </dgm:pt>
    <dgm:pt modelId="{1AB172AD-F6F9-4494-AF3D-1ED4C2862A9F}">
      <dgm:prSet/>
      <dgm:spPr/>
      <dgm:t>
        <a:bodyPr/>
        <a:lstStyle/>
        <a:p>
          <a:r>
            <a:rPr lang="en-US" b="0" i="0"/>
            <a:t>Follow export and import regulations.</a:t>
          </a:r>
          <a:endParaRPr lang="en-US"/>
        </a:p>
      </dgm:t>
    </dgm:pt>
    <dgm:pt modelId="{26A8E28F-1228-40C9-BC30-C8ED77F4CFF4}" type="parTrans" cxnId="{5B74D819-0CA1-4D31-BEF5-34E4CF6F098A}">
      <dgm:prSet/>
      <dgm:spPr/>
      <dgm:t>
        <a:bodyPr/>
        <a:lstStyle/>
        <a:p>
          <a:endParaRPr lang="en-US"/>
        </a:p>
      </dgm:t>
    </dgm:pt>
    <dgm:pt modelId="{13D91CD0-4D0A-4274-94BE-CB289B122F00}" type="sibTrans" cxnId="{5B74D819-0CA1-4D31-BEF5-34E4CF6F098A}">
      <dgm:prSet/>
      <dgm:spPr/>
      <dgm:t>
        <a:bodyPr/>
        <a:lstStyle/>
        <a:p>
          <a:endParaRPr lang="en-US"/>
        </a:p>
      </dgm:t>
    </dgm:pt>
    <dgm:pt modelId="{F8BB98F9-D619-4BFA-8781-28CE748E62DF}" type="pres">
      <dgm:prSet presAssocID="{4ACF491E-4B19-4A0F-9B4F-3D0CEA5F8C40}" presName="diagram" presStyleCnt="0">
        <dgm:presLayoutVars>
          <dgm:dir/>
          <dgm:resizeHandles val="exact"/>
        </dgm:presLayoutVars>
      </dgm:prSet>
      <dgm:spPr/>
    </dgm:pt>
    <dgm:pt modelId="{566FB395-A474-4808-9203-DA7985D02816}" type="pres">
      <dgm:prSet presAssocID="{65D526EC-ADA9-44F5-A75B-C8DA194D820B}" presName="node" presStyleLbl="node1" presStyleIdx="0" presStyleCnt="8">
        <dgm:presLayoutVars>
          <dgm:bulletEnabled val="1"/>
        </dgm:presLayoutVars>
      </dgm:prSet>
      <dgm:spPr/>
    </dgm:pt>
    <dgm:pt modelId="{899CE302-8272-4FDF-821C-3A1E30B90800}" type="pres">
      <dgm:prSet presAssocID="{9C86E5D7-DEC0-4B6B-84CA-7A599A423709}" presName="sibTrans" presStyleCnt="0"/>
      <dgm:spPr/>
    </dgm:pt>
    <dgm:pt modelId="{7B317F4C-F1F9-4199-BEA8-13632223765B}" type="pres">
      <dgm:prSet presAssocID="{F09C38DE-087A-4ACA-B88C-C5EF74F4598F}" presName="node" presStyleLbl="node1" presStyleIdx="1" presStyleCnt="8">
        <dgm:presLayoutVars>
          <dgm:bulletEnabled val="1"/>
        </dgm:presLayoutVars>
      </dgm:prSet>
      <dgm:spPr/>
    </dgm:pt>
    <dgm:pt modelId="{3C7B4BF3-654F-4546-8A06-58F31E4426AD}" type="pres">
      <dgm:prSet presAssocID="{4F3969A0-C24C-4282-BB2B-5997ED4F6DFA}" presName="sibTrans" presStyleCnt="0"/>
      <dgm:spPr/>
    </dgm:pt>
    <dgm:pt modelId="{9402FC3B-0CAC-4E01-A864-1268CB244907}" type="pres">
      <dgm:prSet presAssocID="{7438606F-7B4F-4E21-A410-7FA06E812797}" presName="node" presStyleLbl="node1" presStyleIdx="2" presStyleCnt="8">
        <dgm:presLayoutVars>
          <dgm:bulletEnabled val="1"/>
        </dgm:presLayoutVars>
      </dgm:prSet>
      <dgm:spPr/>
    </dgm:pt>
    <dgm:pt modelId="{7BCB257E-DC61-46FC-97F5-13CFECA2A70D}" type="pres">
      <dgm:prSet presAssocID="{09C9E13F-E5F0-4693-993E-FCDE3976A082}" presName="sibTrans" presStyleCnt="0"/>
      <dgm:spPr/>
    </dgm:pt>
    <dgm:pt modelId="{F1A8A18F-E158-46B8-B070-BAFA4EDA1392}" type="pres">
      <dgm:prSet presAssocID="{6B66F7C7-D868-40FE-93B4-763460A89F72}" presName="node" presStyleLbl="node1" presStyleIdx="3" presStyleCnt="8">
        <dgm:presLayoutVars>
          <dgm:bulletEnabled val="1"/>
        </dgm:presLayoutVars>
      </dgm:prSet>
      <dgm:spPr/>
    </dgm:pt>
    <dgm:pt modelId="{B01CD212-6329-4C3B-8974-0794906A9BC9}" type="pres">
      <dgm:prSet presAssocID="{8BDD2449-917B-4799-A582-8BF860D13900}" presName="sibTrans" presStyleCnt="0"/>
      <dgm:spPr/>
    </dgm:pt>
    <dgm:pt modelId="{871F8B88-4C8D-4635-AF17-9DECE35E082D}" type="pres">
      <dgm:prSet presAssocID="{32EA11ED-008E-4A99-AB8A-E47EC7A95DB2}" presName="node" presStyleLbl="node1" presStyleIdx="4" presStyleCnt="8">
        <dgm:presLayoutVars>
          <dgm:bulletEnabled val="1"/>
        </dgm:presLayoutVars>
      </dgm:prSet>
      <dgm:spPr/>
    </dgm:pt>
    <dgm:pt modelId="{3415370F-E4A9-4242-A1C3-3CE5E20A9B97}" type="pres">
      <dgm:prSet presAssocID="{7AD71F2A-2C9D-42E1-808C-525F12CC9D0B}" presName="sibTrans" presStyleCnt="0"/>
      <dgm:spPr/>
    </dgm:pt>
    <dgm:pt modelId="{A1335392-ECF3-474F-BF2F-4E983CAAE3EB}" type="pres">
      <dgm:prSet presAssocID="{4FA018CA-6D3C-49C2-88B1-4E2F33669013}" presName="node" presStyleLbl="node1" presStyleIdx="5" presStyleCnt="8">
        <dgm:presLayoutVars>
          <dgm:bulletEnabled val="1"/>
        </dgm:presLayoutVars>
      </dgm:prSet>
      <dgm:spPr/>
    </dgm:pt>
    <dgm:pt modelId="{89BF8E60-A542-4D91-8F51-A5FD65C71923}" type="pres">
      <dgm:prSet presAssocID="{0FA7E8DC-5733-4845-95D3-D423E6F6B657}" presName="sibTrans" presStyleCnt="0"/>
      <dgm:spPr/>
    </dgm:pt>
    <dgm:pt modelId="{5CA1EA19-072B-4207-824E-43DA5BB57035}" type="pres">
      <dgm:prSet presAssocID="{67D257FB-1F41-4053-8543-08A608262CF0}" presName="node" presStyleLbl="node1" presStyleIdx="6" presStyleCnt="8">
        <dgm:presLayoutVars>
          <dgm:bulletEnabled val="1"/>
        </dgm:presLayoutVars>
      </dgm:prSet>
      <dgm:spPr/>
    </dgm:pt>
    <dgm:pt modelId="{3FB1DC72-5139-4B69-A500-5D1D4DB6DA0B}" type="pres">
      <dgm:prSet presAssocID="{CAC97E86-1E9C-480F-9B70-0728E8248A8A}" presName="sibTrans" presStyleCnt="0"/>
      <dgm:spPr/>
    </dgm:pt>
    <dgm:pt modelId="{32A031F6-DF12-4ACE-9007-422A5B4FDE47}" type="pres">
      <dgm:prSet presAssocID="{1AB172AD-F6F9-4494-AF3D-1ED4C2862A9F}" presName="node" presStyleLbl="node1" presStyleIdx="7" presStyleCnt="8">
        <dgm:presLayoutVars>
          <dgm:bulletEnabled val="1"/>
        </dgm:presLayoutVars>
      </dgm:prSet>
      <dgm:spPr/>
    </dgm:pt>
  </dgm:ptLst>
  <dgm:cxnLst>
    <dgm:cxn modelId="{E7211A00-FCBB-422D-AD4C-14A1708B7327}" srcId="{4ACF491E-4B19-4A0F-9B4F-3D0CEA5F8C40}" destId="{4FA018CA-6D3C-49C2-88B1-4E2F33669013}" srcOrd="5" destOrd="0" parTransId="{1A6DFFDD-0D4B-4C59-A70F-5685C012FD0E}" sibTransId="{0FA7E8DC-5733-4845-95D3-D423E6F6B657}"/>
    <dgm:cxn modelId="{5C7E8D01-143B-49CC-BAC3-E6210D81A6FB}" type="presOf" srcId="{7438606F-7B4F-4E21-A410-7FA06E812797}" destId="{9402FC3B-0CAC-4E01-A864-1268CB244907}" srcOrd="0" destOrd="0" presId="urn:microsoft.com/office/officeart/2005/8/layout/default"/>
    <dgm:cxn modelId="{6661D107-9964-4B74-BB59-B4FA611B9DB6}" type="presOf" srcId="{67D257FB-1F41-4053-8543-08A608262CF0}" destId="{5CA1EA19-072B-4207-824E-43DA5BB57035}" srcOrd="0" destOrd="0" presId="urn:microsoft.com/office/officeart/2005/8/layout/default"/>
    <dgm:cxn modelId="{E54D5919-E215-49AE-AD86-80A4DCB542B6}" type="presOf" srcId="{F09C38DE-087A-4ACA-B88C-C5EF74F4598F}" destId="{7B317F4C-F1F9-4199-BEA8-13632223765B}" srcOrd="0" destOrd="0" presId="urn:microsoft.com/office/officeart/2005/8/layout/default"/>
    <dgm:cxn modelId="{5B74D819-0CA1-4D31-BEF5-34E4CF6F098A}" srcId="{4ACF491E-4B19-4A0F-9B4F-3D0CEA5F8C40}" destId="{1AB172AD-F6F9-4494-AF3D-1ED4C2862A9F}" srcOrd="7" destOrd="0" parTransId="{26A8E28F-1228-40C9-BC30-C8ED77F4CFF4}" sibTransId="{13D91CD0-4D0A-4274-94BE-CB289B122F00}"/>
    <dgm:cxn modelId="{DB03472B-9C0A-4D68-9390-22D0079A90EB}" type="presOf" srcId="{32EA11ED-008E-4A99-AB8A-E47EC7A95DB2}" destId="{871F8B88-4C8D-4635-AF17-9DECE35E082D}" srcOrd="0" destOrd="0" presId="urn:microsoft.com/office/officeart/2005/8/layout/default"/>
    <dgm:cxn modelId="{97562E37-4B80-4394-90EB-B330A70B2BDD}" srcId="{4ACF491E-4B19-4A0F-9B4F-3D0CEA5F8C40}" destId="{7438606F-7B4F-4E21-A410-7FA06E812797}" srcOrd="2" destOrd="0" parTransId="{F7FA32A2-7E31-43F1-9D4F-04FE60FCD0F2}" sibTransId="{09C9E13F-E5F0-4693-993E-FCDE3976A082}"/>
    <dgm:cxn modelId="{AF54073F-56F5-4F77-9D49-7756753FD4D3}" type="presOf" srcId="{4FA018CA-6D3C-49C2-88B1-4E2F33669013}" destId="{A1335392-ECF3-474F-BF2F-4E983CAAE3EB}" srcOrd="0" destOrd="0" presId="urn:microsoft.com/office/officeart/2005/8/layout/default"/>
    <dgm:cxn modelId="{B1F13147-8262-41DF-BF68-8D13F7596795}" srcId="{4ACF491E-4B19-4A0F-9B4F-3D0CEA5F8C40}" destId="{67D257FB-1F41-4053-8543-08A608262CF0}" srcOrd="6" destOrd="0" parTransId="{CD00EB2B-6484-4071-81E2-6B3E67436DF7}" sibTransId="{CAC97E86-1E9C-480F-9B70-0728E8248A8A}"/>
    <dgm:cxn modelId="{10207798-E4D7-4BA3-A7CE-55CBF9FADC82}" srcId="{4ACF491E-4B19-4A0F-9B4F-3D0CEA5F8C40}" destId="{F09C38DE-087A-4ACA-B88C-C5EF74F4598F}" srcOrd="1" destOrd="0" parTransId="{EE2FF8C6-8550-4641-8073-097C23E17965}" sibTransId="{4F3969A0-C24C-4282-BB2B-5997ED4F6DFA}"/>
    <dgm:cxn modelId="{9F7C7B99-5917-43A0-B067-8A4467090E54}" type="presOf" srcId="{4ACF491E-4B19-4A0F-9B4F-3D0CEA5F8C40}" destId="{F8BB98F9-D619-4BFA-8781-28CE748E62DF}" srcOrd="0" destOrd="0" presId="urn:microsoft.com/office/officeart/2005/8/layout/default"/>
    <dgm:cxn modelId="{F0BAFF99-5113-48FB-9968-473442AFEEBB}" type="presOf" srcId="{65D526EC-ADA9-44F5-A75B-C8DA194D820B}" destId="{566FB395-A474-4808-9203-DA7985D02816}" srcOrd="0" destOrd="0" presId="urn:microsoft.com/office/officeart/2005/8/layout/default"/>
    <dgm:cxn modelId="{749C69B3-AD61-4BB7-8CA9-13D638971A60}" type="presOf" srcId="{1AB172AD-F6F9-4494-AF3D-1ED4C2862A9F}" destId="{32A031F6-DF12-4ACE-9007-422A5B4FDE47}" srcOrd="0" destOrd="0" presId="urn:microsoft.com/office/officeart/2005/8/layout/default"/>
    <dgm:cxn modelId="{657990CA-A6A1-4ABD-A03C-359AA2CC2898}" srcId="{4ACF491E-4B19-4A0F-9B4F-3D0CEA5F8C40}" destId="{65D526EC-ADA9-44F5-A75B-C8DA194D820B}" srcOrd="0" destOrd="0" parTransId="{D897A5F7-990D-4334-B1D6-5C749F938453}" sibTransId="{9C86E5D7-DEC0-4B6B-84CA-7A599A423709}"/>
    <dgm:cxn modelId="{0E7F19E0-F389-48E7-8ECF-1B929EA65063}" srcId="{4ACF491E-4B19-4A0F-9B4F-3D0CEA5F8C40}" destId="{32EA11ED-008E-4A99-AB8A-E47EC7A95DB2}" srcOrd="4" destOrd="0" parTransId="{0891B4ED-4867-45AE-B278-6C5B1E1E7344}" sibTransId="{7AD71F2A-2C9D-42E1-808C-525F12CC9D0B}"/>
    <dgm:cxn modelId="{4BD4EEF6-2C05-4963-AEFF-A9C04539B25F}" srcId="{4ACF491E-4B19-4A0F-9B4F-3D0CEA5F8C40}" destId="{6B66F7C7-D868-40FE-93B4-763460A89F72}" srcOrd="3" destOrd="0" parTransId="{5D86D046-C7C6-4708-B6A2-28E868AF818F}" sibTransId="{8BDD2449-917B-4799-A582-8BF860D13900}"/>
    <dgm:cxn modelId="{9FC0FEF6-249B-451E-AF9F-76AF44D9FD90}" type="presOf" srcId="{6B66F7C7-D868-40FE-93B4-763460A89F72}" destId="{F1A8A18F-E158-46B8-B070-BAFA4EDA1392}" srcOrd="0" destOrd="0" presId="urn:microsoft.com/office/officeart/2005/8/layout/default"/>
    <dgm:cxn modelId="{AA16306A-2A4D-4FFF-8122-3E883B1B1E3B}" type="presParOf" srcId="{F8BB98F9-D619-4BFA-8781-28CE748E62DF}" destId="{566FB395-A474-4808-9203-DA7985D02816}" srcOrd="0" destOrd="0" presId="urn:microsoft.com/office/officeart/2005/8/layout/default"/>
    <dgm:cxn modelId="{734B306E-D3D8-4C0E-8CA0-862169898E33}" type="presParOf" srcId="{F8BB98F9-D619-4BFA-8781-28CE748E62DF}" destId="{899CE302-8272-4FDF-821C-3A1E30B90800}" srcOrd="1" destOrd="0" presId="urn:microsoft.com/office/officeart/2005/8/layout/default"/>
    <dgm:cxn modelId="{28CAF765-7C3A-421E-B28C-69C3F7989608}" type="presParOf" srcId="{F8BB98F9-D619-4BFA-8781-28CE748E62DF}" destId="{7B317F4C-F1F9-4199-BEA8-13632223765B}" srcOrd="2" destOrd="0" presId="urn:microsoft.com/office/officeart/2005/8/layout/default"/>
    <dgm:cxn modelId="{72A29346-B3B6-4E3F-A8A4-3315E177E2D4}" type="presParOf" srcId="{F8BB98F9-D619-4BFA-8781-28CE748E62DF}" destId="{3C7B4BF3-654F-4546-8A06-58F31E4426AD}" srcOrd="3" destOrd="0" presId="urn:microsoft.com/office/officeart/2005/8/layout/default"/>
    <dgm:cxn modelId="{6799E2E7-F235-4FF8-A8E0-E46E7196112D}" type="presParOf" srcId="{F8BB98F9-D619-4BFA-8781-28CE748E62DF}" destId="{9402FC3B-0CAC-4E01-A864-1268CB244907}" srcOrd="4" destOrd="0" presId="urn:microsoft.com/office/officeart/2005/8/layout/default"/>
    <dgm:cxn modelId="{9A7CF012-9E42-4C60-9A97-5BDC239ADB2A}" type="presParOf" srcId="{F8BB98F9-D619-4BFA-8781-28CE748E62DF}" destId="{7BCB257E-DC61-46FC-97F5-13CFECA2A70D}" srcOrd="5" destOrd="0" presId="urn:microsoft.com/office/officeart/2005/8/layout/default"/>
    <dgm:cxn modelId="{8671D64F-471D-4969-AB49-7BB041B583E5}" type="presParOf" srcId="{F8BB98F9-D619-4BFA-8781-28CE748E62DF}" destId="{F1A8A18F-E158-46B8-B070-BAFA4EDA1392}" srcOrd="6" destOrd="0" presId="urn:microsoft.com/office/officeart/2005/8/layout/default"/>
    <dgm:cxn modelId="{892E8DCE-862B-4AE5-981D-603B4BC059F5}" type="presParOf" srcId="{F8BB98F9-D619-4BFA-8781-28CE748E62DF}" destId="{B01CD212-6329-4C3B-8974-0794906A9BC9}" srcOrd="7" destOrd="0" presId="urn:microsoft.com/office/officeart/2005/8/layout/default"/>
    <dgm:cxn modelId="{317410B5-7BBF-4A09-8446-7B0347801730}" type="presParOf" srcId="{F8BB98F9-D619-4BFA-8781-28CE748E62DF}" destId="{871F8B88-4C8D-4635-AF17-9DECE35E082D}" srcOrd="8" destOrd="0" presId="urn:microsoft.com/office/officeart/2005/8/layout/default"/>
    <dgm:cxn modelId="{22519464-4F31-4F61-876A-44BE0EC23BF4}" type="presParOf" srcId="{F8BB98F9-D619-4BFA-8781-28CE748E62DF}" destId="{3415370F-E4A9-4242-A1C3-3CE5E20A9B97}" srcOrd="9" destOrd="0" presId="urn:microsoft.com/office/officeart/2005/8/layout/default"/>
    <dgm:cxn modelId="{3B49B356-91B2-4BBF-8256-F6442E0E9913}" type="presParOf" srcId="{F8BB98F9-D619-4BFA-8781-28CE748E62DF}" destId="{A1335392-ECF3-474F-BF2F-4E983CAAE3EB}" srcOrd="10" destOrd="0" presId="urn:microsoft.com/office/officeart/2005/8/layout/default"/>
    <dgm:cxn modelId="{6DF98884-F98B-40EF-B2FE-5AD7157DA4A8}" type="presParOf" srcId="{F8BB98F9-D619-4BFA-8781-28CE748E62DF}" destId="{89BF8E60-A542-4D91-8F51-A5FD65C71923}" srcOrd="11" destOrd="0" presId="urn:microsoft.com/office/officeart/2005/8/layout/default"/>
    <dgm:cxn modelId="{50E2F62F-F529-402A-AC87-4B4C2174BEC3}" type="presParOf" srcId="{F8BB98F9-D619-4BFA-8781-28CE748E62DF}" destId="{5CA1EA19-072B-4207-824E-43DA5BB57035}" srcOrd="12" destOrd="0" presId="urn:microsoft.com/office/officeart/2005/8/layout/default"/>
    <dgm:cxn modelId="{3454B450-3A13-45AC-8EBE-8BB640DB67E1}" type="presParOf" srcId="{F8BB98F9-D619-4BFA-8781-28CE748E62DF}" destId="{3FB1DC72-5139-4B69-A500-5D1D4DB6DA0B}" srcOrd="13" destOrd="0" presId="urn:microsoft.com/office/officeart/2005/8/layout/default"/>
    <dgm:cxn modelId="{838571D7-9FC1-4647-8523-979B8FC39AB2}" type="presParOf" srcId="{F8BB98F9-D619-4BFA-8781-28CE748E62DF}" destId="{32A031F6-DF12-4ACE-9007-422A5B4FDE47}"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745987-0EE7-4D82-A65C-CC7D99338ABE}" type="doc">
      <dgm:prSet loTypeId="urn:microsoft.com/office/officeart/2005/8/layout/hierarchy1" loCatId="hierarchy" qsTypeId="urn:microsoft.com/office/officeart/2005/8/quickstyle/simple2" qsCatId="simple" csTypeId="urn:microsoft.com/office/officeart/2005/8/colors/colorful2" csCatId="colorful" phldr="1"/>
      <dgm:spPr/>
      <dgm:t>
        <a:bodyPr/>
        <a:lstStyle/>
        <a:p>
          <a:endParaRPr lang="en-US"/>
        </a:p>
      </dgm:t>
    </dgm:pt>
    <dgm:pt modelId="{19FCD41C-7767-4D8A-9F57-D94798535107}">
      <dgm:prSet/>
      <dgm:spPr/>
      <dgm:t>
        <a:bodyPr/>
        <a:lstStyle/>
        <a:p>
          <a:r>
            <a:rPr lang="en-US" b="0" i="0" dirty="0">
              <a:latin typeface="Times New Roman" panose="02020603050405020304" pitchFamily="18" charset="0"/>
              <a:cs typeface="Times New Roman" panose="02020603050405020304" pitchFamily="18" charset="0"/>
            </a:rPr>
            <a:t>1. The System must ensure that machinery is installed and configured correctly in order to ensure proper functioning. </a:t>
          </a:r>
          <a:endParaRPr lang="en-US" dirty="0">
            <a:latin typeface="Times New Roman" panose="02020603050405020304" pitchFamily="18" charset="0"/>
            <a:cs typeface="Times New Roman" panose="02020603050405020304" pitchFamily="18" charset="0"/>
          </a:endParaRPr>
        </a:p>
      </dgm:t>
    </dgm:pt>
    <dgm:pt modelId="{ADAB3273-0F45-4BA2-960D-EB9B849F640F}" type="parTrans" cxnId="{03FFB53B-6793-4773-85D6-A8C10BC63BDE}">
      <dgm:prSet/>
      <dgm:spPr/>
      <dgm:t>
        <a:bodyPr/>
        <a:lstStyle/>
        <a:p>
          <a:endParaRPr lang="en-US"/>
        </a:p>
      </dgm:t>
    </dgm:pt>
    <dgm:pt modelId="{A85C8D00-4771-466F-A0CC-A67BF7899BBE}" type="sibTrans" cxnId="{03FFB53B-6793-4773-85D6-A8C10BC63BDE}">
      <dgm:prSet/>
      <dgm:spPr/>
      <dgm:t>
        <a:bodyPr/>
        <a:lstStyle/>
        <a:p>
          <a:endParaRPr lang="en-US"/>
        </a:p>
      </dgm:t>
    </dgm:pt>
    <dgm:pt modelId="{5D30C3D6-CACF-48C0-8B9D-0AA3E4BAF55B}">
      <dgm:prSet/>
      <dgm:spPr/>
      <dgm:t>
        <a:bodyPr/>
        <a:lstStyle/>
        <a:p>
          <a:r>
            <a:rPr lang="en-US" b="0" i="0" dirty="0">
              <a:latin typeface="Times New Roman" panose="02020603050405020304" pitchFamily="18" charset="0"/>
              <a:cs typeface="Times New Roman" panose="02020603050405020304" pitchFamily="18" charset="0"/>
            </a:rPr>
            <a:t>2. The System needs skilled personnel to operate and monitor this machinery and needs a lot of electricity  to run the machinery.</a:t>
          </a:r>
          <a:endParaRPr lang="en-US" dirty="0">
            <a:latin typeface="Times New Roman" panose="02020603050405020304" pitchFamily="18" charset="0"/>
            <a:cs typeface="Times New Roman" panose="02020603050405020304" pitchFamily="18" charset="0"/>
          </a:endParaRPr>
        </a:p>
      </dgm:t>
    </dgm:pt>
    <dgm:pt modelId="{3332DF9C-4197-423D-B6BC-9B532E38DF1F}" type="parTrans" cxnId="{66194B93-E915-4F4D-B869-8F654C4D8BA2}">
      <dgm:prSet/>
      <dgm:spPr/>
      <dgm:t>
        <a:bodyPr/>
        <a:lstStyle/>
        <a:p>
          <a:endParaRPr lang="en-US"/>
        </a:p>
      </dgm:t>
    </dgm:pt>
    <dgm:pt modelId="{60E33E7A-CCA7-4014-83DD-D1ACF77C8B6C}" type="sibTrans" cxnId="{66194B93-E915-4F4D-B869-8F654C4D8BA2}">
      <dgm:prSet/>
      <dgm:spPr/>
      <dgm:t>
        <a:bodyPr/>
        <a:lstStyle/>
        <a:p>
          <a:endParaRPr lang="en-US"/>
        </a:p>
      </dgm:t>
    </dgm:pt>
    <dgm:pt modelId="{B387FF51-8FFF-4597-BB92-7E65D37C379F}">
      <dgm:prSet/>
      <dgm:spPr/>
      <dgm:t>
        <a:bodyPr/>
        <a:lstStyle/>
        <a:p>
          <a:r>
            <a:rPr lang="en-US" b="0" i="0" dirty="0">
              <a:latin typeface="Times New Roman" panose="02020603050405020304" pitchFamily="18" charset="0"/>
              <a:cs typeface="Times New Roman" panose="02020603050405020304" pitchFamily="18" charset="0"/>
            </a:rPr>
            <a:t>3. To avoid unwanted access, the System must make sure that machines are safely connected to other systems.</a:t>
          </a:r>
          <a:endParaRPr lang="en-US" dirty="0">
            <a:latin typeface="Times New Roman" panose="02020603050405020304" pitchFamily="18" charset="0"/>
            <a:cs typeface="Times New Roman" panose="02020603050405020304" pitchFamily="18" charset="0"/>
          </a:endParaRPr>
        </a:p>
      </dgm:t>
    </dgm:pt>
    <dgm:pt modelId="{93587951-F447-4CA7-AE25-A0507BFF09A2}" type="parTrans" cxnId="{253C17AF-A887-4AFF-9852-D0406DC63211}">
      <dgm:prSet/>
      <dgm:spPr/>
      <dgm:t>
        <a:bodyPr/>
        <a:lstStyle/>
        <a:p>
          <a:endParaRPr lang="en-US"/>
        </a:p>
      </dgm:t>
    </dgm:pt>
    <dgm:pt modelId="{6E877CF7-D4DB-4E06-A33E-BCA8E8A32803}" type="sibTrans" cxnId="{253C17AF-A887-4AFF-9852-D0406DC63211}">
      <dgm:prSet/>
      <dgm:spPr/>
      <dgm:t>
        <a:bodyPr/>
        <a:lstStyle/>
        <a:p>
          <a:endParaRPr lang="en-US"/>
        </a:p>
      </dgm:t>
    </dgm:pt>
    <dgm:pt modelId="{3E1B03C3-FE1E-4526-BB1B-1E0B757D2C0D}" type="pres">
      <dgm:prSet presAssocID="{4E745987-0EE7-4D82-A65C-CC7D99338ABE}" presName="hierChild1" presStyleCnt="0">
        <dgm:presLayoutVars>
          <dgm:chPref val="1"/>
          <dgm:dir/>
          <dgm:animOne val="branch"/>
          <dgm:animLvl val="lvl"/>
          <dgm:resizeHandles/>
        </dgm:presLayoutVars>
      </dgm:prSet>
      <dgm:spPr/>
    </dgm:pt>
    <dgm:pt modelId="{524055B8-9DA7-49D9-AD58-B9ABD1F7CFCA}" type="pres">
      <dgm:prSet presAssocID="{19FCD41C-7767-4D8A-9F57-D94798535107}" presName="hierRoot1" presStyleCnt="0"/>
      <dgm:spPr/>
    </dgm:pt>
    <dgm:pt modelId="{88235812-5BAC-456E-8C34-8D4076224984}" type="pres">
      <dgm:prSet presAssocID="{19FCD41C-7767-4D8A-9F57-D94798535107}" presName="composite" presStyleCnt="0"/>
      <dgm:spPr/>
    </dgm:pt>
    <dgm:pt modelId="{2E41D3F1-BD75-4FFB-A199-1BD1DFEA5641}" type="pres">
      <dgm:prSet presAssocID="{19FCD41C-7767-4D8A-9F57-D94798535107}" presName="background" presStyleLbl="node0" presStyleIdx="0" presStyleCnt="3"/>
      <dgm:spPr/>
    </dgm:pt>
    <dgm:pt modelId="{7BD3875B-30C5-4488-8E57-54D20CD2D437}" type="pres">
      <dgm:prSet presAssocID="{19FCD41C-7767-4D8A-9F57-D94798535107}" presName="text" presStyleLbl="fgAcc0" presStyleIdx="0" presStyleCnt="3">
        <dgm:presLayoutVars>
          <dgm:chPref val="3"/>
        </dgm:presLayoutVars>
      </dgm:prSet>
      <dgm:spPr/>
    </dgm:pt>
    <dgm:pt modelId="{1302E1AF-2495-4B24-A2A1-61EAF21F3E2B}" type="pres">
      <dgm:prSet presAssocID="{19FCD41C-7767-4D8A-9F57-D94798535107}" presName="hierChild2" presStyleCnt="0"/>
      <dgm:spPr/>
    </dgm:pt>
    <dgm:pt modelId="{EA50684B-06E6-4E1C-9425-C2B5FE7B9575}" type="pres">
      <dgm:prSet presAssocID="{5D30C3D6-CACF-48C0-8B9D-0AA3E4BAF55B}" presName="hierRoot1" presStyleCnt="0"/>
      <dgm:spPr/>
    </dgm:pt>
    <dgm:pt modelId="{8396EECB-273E-4E7D-9B27-FA2E20EE545C}" type="pres">
      <dgm:prSet presAssocID="{5D30C3D6-CACF-48C0-8B9D-0AA3E4BAF55B}" presName="composite" presStyleCnt="0"/>
      <dgm:spPr/>
    </dgm:pt>
    <dgm:pt modelId="{14C2FCC1-0383-4DDF-A9DD-E22A9FEC07ED}" type="pres">
      <dgm:prSet presAssocID="{5D30C3D6-CACF-48C0-8B9D-0AA3E4BAF55B}" presName="background" presStyleLbl="node0" presStyleIdx="1" presStyleCnt="3"/>
      <dgm:spPr/>
    </dgm:pt>
    <dgm:pt modelId="{8EC8B7E0-678A-46DB-8B53-197C18B99A39}" type="pres">
      <dgm:prSet presAssocID="{5D30C3D6-CACF-48C0-8B9D-0AA3E4BAF55B}" presName="text" presStyleLbl="fgAcc0" presStyleIdx="1" presStyleCnt="3">
        <dgm:presLayoutVars>
          <dgm:chPref val="3"/>
        </dgm:presLayoutVars>
      </dgm:prSet>
      <dgm:spPr/>
    </dgm:pt>
    <dgm:pt modelId="{5FB2A44F-1FDC-4D45-8F60-C643A23E4535}" type="pres">
      <dgm:prSet presAssocID="{5D30C3D6-CACF-48C0-8B9D-0AA3E4BAF55B}" presName="hierChild2" presStyleCnt="0"/>
      <dgm:spPr/>
    </dgm:pt>
    <dgm:pt modelId="{130927E9-7F4F-4797-93AB-CBD30D90C946}" type="pres">
      <dgm:prSet presAssocID="{B387FF51-8FFF-4597-BB92-7E65D37C379F}" presName="hierRoot1" presStyleCnt="0"/>
      <dgm:spPr/>
    </dgm:pt>
    <dgm:pt modelId="{D6AAEBB0-A66A-4C3D-8979-31D350126A5C}" type="pres">
      <dgm:prSet presAssocID="{B387FF51-8FFF-4597-BB92-7E65D37C379F}" presName="composite" presStyleCnt="0"/>
      <dgm:spPr/>
    </dgm:pt>
    <dgm:pt modelId="{A81A5590-E70C-4027-A922-0BF3B2E54F32}" type="pres">
      <dgm:prSet presAssocID="{B387FF51-8FFF-4597-BB92-7E65D37C379F}" presName="background" presStyleLbl="node0" presStyleIdx="2" presStyleCnt="3"/>
      <dgm:spPr/>
    </dgm:pt>
    <dgm:pt modelId="{D9C1795E-D1F6-4A30-868B-0750ADFCFF1C}" type="pres">
      <dgm:prSet presAssocID="{B387FF51-8FFF-4597-BB92-7E65D37C379F}" presName="text" presStyleLbl="fgAcc0" presStyleIdx="2" presStyleCnt="3">
        <dgm:presLayoutVars>
          <dgm:chPref val="3"/>
        </dgm:presLayoutVars>
      </dgm:prSet>
      <dgm:spPr/>
    </dgm:pt>
    <dgm:pt modelId="{185F52D8-D511-4E66-AC70-DFE505F79AEA}" type="pres">
      <dgm:prSet presAssocID="{B387FF51-8FFF-4597-BB92-7E65D37C379F}" presName="hierChild2" presStyleCnt="0"/>
      <dgm:spPr/>
    </dgm:pt>
  </dgm:ptLst>
  <dgm:cxnLst>
    <dgm:cxn modelId="{03FFB53B-6793-4773-85D6-A8C10BC63BDE}" srcId="{4E745987-0EE7-4D82-A65C-CC7D99338ABE}" destId="{19FCD41C-7767-4D8A-9F57-D94798535107}" srcOrd="0" destOrd="0" parTransId="{ADAB3273-0F45-4BA2-960D-EB9B849F640F}" sibTransId="{A85C8D00-4771-466F-A0CC-A67BF7899BBE}"/>
    <dgm:cxn modelId="{98130062-10DA-455C-B783-89119B4AF444}" type="presOf" srcId="{4E745987-0EE7-4D82-A65C-CC7D99338ABE}" destId="{3E1B03C3-FE1E-4526-BB1B-1E0B757D2C0D}" srcOrd="0" destOrd="0" presId="urn:microsoft.com/office/officeart/2005/8/layout/hierarchy1"/>
    <dgm:cxn modelId="{2F4A4F83-F2A8-44E1-86C4-C5D0EB7D2F08}" type="presOf" srcId="{B387FF51-8FFF-4597-BB92-7E65D37C379F}" destId="{D9C1795E-D1F6-4A30-868B-0750ADFCFF1C}" srcOrd="0" destOrd="0" presId="urn:microsoft.com/office/officeart/2005/8/layout/hierarchy1"/>
    <dgm:cxn modelId="{66194B93-E915-4F4D-B869-8F654C4D8BA2}" srcId="{4E745987-0EE7-4D82-A65C-CC7D99338ABE}" destId="{5D30C3D6-CACF-48C0-8B9D-0AA3E4BAF55B}" srcOrd="1" destOrd="0" parTransId="{3332DF9C-4197-423D-B6BC-9B532E38DF1F}" sibTransId="{60E33E7A-CCA7-4014-83DD-D1ACF77C8B6C}"/>
    <dgm:cxn modelId="{253C17AF-A887-4AFF-9852-D0406DC63211}" srcId="{4E745987-0EE7-4D82-A65C-CC7D99338ABE}" destId="{B387FF51-8FFF-4597-BB92-7E65D37C379F}" srcOrd="2" destOrd="0" parTransId="{93587951-F447-4CA7-AE25-A0507BFF09A2}" sibTransId="{6E877CF7-D4DB-4E06-A33E-BCA8E8A32803}"/>
    <dgm:cxn modelId="{F125F5AF-78D5-49BF-A0E5-E3915552C6FC}" type="presOf" srcId="{5D30C3D6-CACF-48C0-8B9D-0AA3E4BAF55B}" destId="{8EC8B7E0-678A-46DB-8B53-197C18B99A39}" srcOrd="0" destOrd="0" presId="urn:microsoft.com/office/officeart/2005/8/layout/hierarchy1"/>
    <dgm:cxn modelId="{20DA59F0-F5FC-4261-848F-06DB2E29F92A}" type="presOf" srcId="{19FCD41C-7767-4D8A-9F57-D94798535107}" destId="{7BD3875B-30C5-4488-8E57-54D20CD2D437}" srcOrd="0" destOrd="0" presId="urn:microsoft.com/office/officeart/2005/8/layout/hierarchy1"/>
    <dgm:cxn modelId="{719492B9-AD57-4CE5-BBB0-A754B0CF9ADF}" type="presParOf" srcId="{3E1B03C3-FE1E-4526-BB1B-1E0B757D2C0D}" destId="{524055B8-9DA7-49D9-AD58-B9ABD1F7CFCA}" srcOrd="0" destOrd="0" presId="urn:microsoft.com/office/officeart/2005/8/layout/hierarchy1"/>
    <dgm:cxn modelId="{677A4B48-DBF4-4432-BF94-8995213231F9}" type="presParOf" srcId="{524055B8-9DA7-49D9-AD58-B9ABD1F7CFCA}" destId="{88235812-5BAC-456E-8C34-8D4076224984}" srcOrd="0" destOrd="0" presId="urn:microsoft.com/office/officeart/2005/8/layout/hierarchy1"/>
    <dgm:cxn modelId="{C8998BA0-5309-4164-A091-4004A0B5B838}" type="presParOf" srcId="{88235812-5BAC-456E-8C34-8D4076224984}" destId="{2E41D3F1-BD75-4FFB-A199-1BD1DFEA5641}" srcOrd="0" destOrd="0" presId="urn:microsoft.com/office/officeart/2005/8/layout/hierarchy1"/>
    <dgm:cxn modelId="{F82F9CD6-5F93-4C53-BDD0-DEEE46B06E0C}" type="presParOf" srcId="{88235812-5BAC-456E-8C34-8D4076224984}" destId="{7BD3875B-30C5-4488-8E57-54D20CD2D437}" srcOrd="1" destOrd="0" presId="urn:microsoft.com/office/officeart/2005/8/layout/hierarchy1"/>
    <dgm:cxn modelId="{0112CCF5-ACC3-4854-A3CA-EC23823F3E75}" type="presParOf" srcId="{524055B8-9DA7-49D9-AD58-B9ABD1F7CFCA}" destId="{1302E1AF-2495-4B24-A2A1-61EAF21F3E2B}" srcOrd="1" destOrd="0" presId="urn:microsoft.com/office/officeart/2005/8/layout/hierarchy1"/>
    <dgm:cxn modelId="{BCB21D0A-50EA-46B4-83FA-4B3AC9E233A0}" type="presParOf" srcId="{3E1B03C3-FE1E-4526-BB1B-1E0B757D2C0D}" destId="{EA50684B-06E6-4E1C-9425-C2B5FE7B9575}" srcOrd="1" destOrd="0" presId="urn:microsoft.com/office/officeart/2005/8/layout/hierarchy1"/>
    <dgm:cxn modelId="{D4B500D5-B20D-4638-9F00-221D3D9CBB5B}" type="presParOf" srcId="{EA50684B-06E6-4E1C-9425-C2B5FE7B9575}" destId="{8396EECB-273E-4E7D-9B27-FA2E20EE545C}" srcOrd="0" destOrd="0" presId="urn:microsoft.com/office/officeart/2005/8/layout/hierarchy1"/>
    <dgm:cxn modelId="{BD135A80-AE16-4C65-9437-BF2079DA7947}" type="presParOf" srcId="{8396EECB-273E-4E7D-9B27-FA2E20EE545C}" destId="{14C2FCC1-0383-4DDF-A9DD-E22A9FEC07ED}" srcOrd="0" destOrd="0" presId="urn:microsoft.com/office/officeart/2005/8/layout/hierarchy1"/>
    <dgm:cxn modelId="{A248ADE0-7823-4B69-A0A7-1CE48E4A94D9}" type="presParOf" srcId="{8396EECB-273E-4E7D-9B27-FA2E20EE545C}" destId="{8EC8B7E0-678A-46DB-8B53-197C18B99A39}" srcOrd="1" destOrd="0" presId="urn:microsoft.com/office/officeart/2005/8/layout/hierarchy1"/>
    <dgm:cxn modelId="{12485F8D-B696-4B6A-BC62-996E9A3F16DF}" type="presParOf" srcId="{EA50684B-06E6-4E1C-9425-C2B5FE7B9575}" destId="{5FB2A44F-1FDC-4D45-8F60-C643A23E4535}" srcOrd="1" destOrd="0" presId="urn:microsoft.com/office/officeart/2005/8/layout/hierarchy1"/>
    <dgm:cxn modelId="{63DB12C5-6AC9-49C0-BF81-D3B62351AAA1}" type="presParOf" srcId="{3E1B03C3-FE1E-4526-BB1B-1E0B757D2C0D}" destId="{130927E9-7F4F-4797-93AB-CBD30D90C946}" srcOrd="2" destOrd="0" presId="urn:microsoft.com/office/officeart/2005/8/layout/hierarchy1"/>
    <dgm:cxn modelId="{DB777894-3EFF-4D31-A566-13784BA91475}" type="presParOf" srcId="{130927E9-7F4F-4797-93AB-CBD30D90C946}" destId="{D6AAEBB0-A66A-4C3D-8979-31D350126A5C}" srcOrd="0" destOrd="0" presId="urn:microsoft.com/office/officeart/2005/8/layout/hierarchy1"/>
    <dgm:cxn modelId="{F3E613B5-7FAB-4DB9-A5CE-A7FE58502348}" type="presParOf" srcId="{D6AAEBB0-A66A-4C3D-8979-31D350126A5C}" destId="{A81A5590-E70C-4027-A922-0BF3B2E54F32}" srcOrd="0" destOrd="0" presId="urn:microsoft.com/office/officeart/2005/8/layout/hierarchy1"/>
    <dgm:cxn modelId="{4F910CDC-45BA-4769-8464-D4B66FDCC6E3}" type="presParOf" srcId="{D6AAEBB0-A66A-4C3D-8979-31D350126A5C}" destId="{D9C1795E-D1F6-4A30-868B-0750ADFCFF1C}" srcOrd="1" destOrd="0" presId="urn:microsoft.com/office/officeart/2005/8/layout/hierarchy1"/>
    <dgm:cxn modelId="{F2A02922-9CF2-4CA9-B5E4-9DF322C5C208}" type="presParOf" srcId="{130927E9-7F4F-4797-93AB-CBD30D90C946}" destId="{185F52D8-D511-4E66-AC70-DFE505F79AE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F363C4-7A53-4604-AE9E-F224BE59835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730F616-BCB0-4F90-A970-EA6D785F2E53}">
      <dgm:prSet/>
      <dgm:spPr/>
      <dgm:t>
        <a:bodyPr/>
        <a:lstStyle/>
        <a:p>
          <a:pPr>
            <a:lnSpc>
              <a:spcPct val="100000"/>
            </a:lnSpc>
          </a:pPr>
          <a:r>
            <a:rPr lang="en-US" b="0" i="0"/>
            <a:t>1. To identify and stop possible security problems, the System must make sure that all the activity is recorded, tracked, and audited. </a:t>
          </a:r>
          <a:endParaRPr lang="en-US"/>
        </a:p>
      </dgm:t>
    </dgm:pt>
    <dgm:pt modelId="{E56CD710-4582-4BA2-B2AE-F023ABF4EDF7}" type="parTrans" cxnId="{0437C3FA-F877-4E34-86F2-4EF056CB1995}">
      <dgm:prSet/>
      <dgm:spPr/>
      <dgm:t>
        <a:bodyPr/>
        <a:lstStyle/>
        <a:p>
          <a:endParaRPr lang="en-US"/>
        </a:p>
      </dgm:t>
    </dgm:pt>
    <dgm:pt modelId="{C9C143DA-A365-42C0-BB87-ABCED4F3AA61}" type="sibTrans" cxnId="{0437C3FA-F877-4E34-86F2-4EF056CB1995}">
      <dgm:prSet/>
      <dgm:spPr/>
      <dgm:t>
        <a:bodyPr/>
        <a:lstStyle/>
        <a:p>
          <a:endParaRPr lang="en-US"/>
        </a:p>
      </dgm:t>
    </dgm:pt>
    <dgm:pt modelId="{662AD0BC-027A-40A2-89AA-17E0CC109554}">
      <dgm:prSet/>
      <dgm:spPr/>
      <dgm:t>
        <a:bodyPr/>
        <a:lstStyle/>
        <a:p>
          <a:pPr>
            <a:lnSpc>
              <a:spcPct val="100000"/>
            </a:lnSpc>
          </a:pPr>
          <a:r>
            <a:rPr lang="en-US" b="0" i="0"/>
            <a:t>2. The System must ensure that all system access is logged, monitored, and audited in order to detect and prevent unauthorized access.</a:t>
          </a:r>
          <a:endParaRPr lang="en-US"/>
        </a:p>
      </dgm:t>
    </dgm:pt>
    <dgm:pt modelId="{F15C468F-167F-4962-9550-52409137AEFC}" type="parTrans" cxnId="{D789CCF3-7809-4EF7-BDEE-FEDB3F3ABC7D}">
      <dgm:prSet/>
      <dgm:spPr/>
      <dgm:t>
        <a:bodyPr/>
        <a:lstStyle/>
        <a:p>
          <a:endParaRPr lang="en-US"/>
        </a:p>
      </dgm:t>
    </dgm:pt>
    <dgm:pt modelId="{3694CD5F-1C71-4AD2-9ED5-694B6FFB14F9}" type="sibTrans" cxnId="{D789CCF3-7809-4EF7-BDEE-FEDB3F3ABC7D}">
      <dgm:prSet/>
      <dgm:spPr/>
      <dgm:t>
        <a:bodyPr/>
        <a:lstStyle/>
        <a:p>
          <a:endParaRPr lang="en-US"/>
        </a:p>
      </dgm:t>
    </dgm:pt>
    <dgm:pt modelId="{2BD5563E-8A66-4C5E-98F7-7C65CEDA0A13}" type="pres">
      <dgm:prSet presAssocID="{5DF363C4-7A53-4604-AE9E-F224BE598359}" presName="root" presStyleCnt="0">
        <dgm:presLayoutVars>
          <dgm:dir/>
          <dgm:resizeHandles val="exact"/>
        </dgm:presLayoutVars>
      </dgm:prSet>
      <dgm:spPr/>
    </dgm:pt>
    <dgm:pt modelId="{F61CAB03-0BD3-4053-BE96-B086B8D74024}" type="pres">
      <dgm:prSet presAssocID="{9730F616-BCB0-4F90-A970-EA6D785F2E53}" presName="compNode" presStyleCnt="0"/>
      <dgm:spPr/>
    </dgm:pt>
    <dgm:pt modelId="{9BD7064E-6124-4547-8DF6-990DE0B9D7C9}" type="pres">
      <dgm:prSet presAssocID="{9730F616-BCB0-4F90-A970-EA6D785F2E5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Irritant"/>
        </a:ext>
      </dgm:extLst>
    </dgm:pt>
    <dgm:pt modelId="{9D56C6CE-C694-448C-A30B-BF99A5A57B3C}" type="pres">
      <dgm:prSet presAssocID="{9730F616-BCB0-4F90-A970-EA6D785F2E53}" presName="spaceRect" presStyleCnt="0"/>
      <dgm:spPr/>
    </dgm:pt>
    <dgm:pt modelId="{143EBF1B-A3E3-494B-B027-07B6103CF587}" type="pres">
      <dgm:prSet presAssocID="{9730F616-BCB0-4F90-A970-EA6D785F2E53}" presName="textRect" presStyleLbl="revTx" presStyleIdx="0" presStyleCnt="2">
        <dgm:presLayoutVars>
          <dgm:chMax val="1"/>
          <dgm:chPref val="1"/>
        </dgm:presLayoutVars>
      </dgm:prSet>
      <dgm:spPr/>
    </dgm:pt>
    <dgm:pt modelId="{74AAD2CD-D820-4052-9891-3584CAC43726}" type="pres">
      <dgm:prSet presAssocID="{C9C143DA-A365-42C0-BB87-ABCED4F3AA61}" presName="sibTrans" presStyleCnt="0"/>
      <dgm:spPr/>
    </dgm:pt>
    <dgm:pt modelId="{900FB689-24D8-468A-A502-D3BD9251BB23}" type="pres">
      <dgm:prSet presAssocID="{662AD0BC-027A-40A2-89AA-17E0CC109554}" presName="compNode" presStyleCnt="0"/>
      <dgm:spPr/>
    </dgm:pt>
    <dgm:pt modelId="{E9DA36DF-0BF8-4149-B0ED-0982B14FA9BB}" type="pres">
      <dgm:prSet presAssocID="{662AD0BC-027A-40A2-89AA-17E0CC10955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C035820A-39A7-4AE2-9065-6A0ED6BCD813}" type="pres">
      <dgm:prSet presAssocID="{662AD0BC-027A-40A2-89AA-17E0CC109554}" presName="spaceRect" presStyleCnt="0"/>
      <dgm:spPr/>
    </dgm:pt>
    <dgm:pt modelId="{BA0DCF7E-F3B8-43FE-A429-2689F34B82A5}" type="pres">
      <dgm:prSet presAssocID="{662AD0BC-027A-40A2-89AA-17E0CC109554}" presName="textRect" presStyleLbl="revTx" presStyleIdx="1" presStyleCnt="2">
        <dgm:presLayoutVars>
          <dgm:chMax val="1"/>
          <dgm:chPref val="1"/>
        </dgm:presLayoutVars>
      </dgm:prSet>
      <dgm:spPr/>
    </dgm:pt>
  </dgm:ptLst>
  <dgm:cxnLst>
    <dgm:cxn modelId="{72714D09-4AA3-4F53-82C5-086592E0E692}" type="presOf" srcId="{5DF363C4-7A53-4604-AE9E-F224BE598359}" destId="{2BD5563E-8A66-4C5E-98F7-7C65CEDA0A13}" srcOrd="0" destOrd="0" presId="urn:microsoft.com/office/officeart/2018/2/layout/IconLabelList"/>
    <dgm:cxn modelId="{A0441D5E-748F-4C26-A231-00874F23FA83}" type="presOf" srcId="{9730F616-BCB0-4F90-A970-EA6D785F2E53}" destId="{143EBF1B-A3E3-494B-B027-07B6103CF587}" srcOrd="0" destOrd="0" presId="urn:microsoft.com/office/officeart/2018/2/layout/IconLabelList"/>
    <dgm:cxn modelId="{15E58C59-108F-4148-9419-61F2BC16C9E6}" type="presOf" srcId="{662AD0BC-027A-40A2-89AA-17E0CC109554}" destId="{BA0DCF7E-F3B8-43FE-A429-2689F34B82A5}" srcOrd="0" destOrd="0" presId="urn:microsoft.com/office/officeart/2018/2/layout/IconLabelList"/>
    <dgm:cxn modelId="{D789CCF3-7809-4EF7-BDEE-FEDB3F3ABC7D}" srcId="{5DF363C4-7A53-4604-AE9E-F224BE598359}" destId="{662AD0BC-027A-40A2-89AA-17E0CC109554}" srcOrd="1" destOrd="0" parTransId="{F15C468F-167F-4962-9550-52409137AEFC}" sibTransId="{3694CD5F-1C71-4AD2-9ED5-694B6FFB14F9}"/>
    <dgm:cxn modelId="{0437C3FA-F877-4E34-86F2-4EF056CB1995}" srcId="{5DF363C4-7A53-4604-AE9E-F224BE598359}" destId="{9730F616-BCB0-4F90-A970-EA6D785F2E53}" srcOrd="0" destOrd="0" parTransId="{E56CD710-4582-4BA2-B2AE-F023ABF4EDF7}" sibTransId="{C9C143DA-A365-42C0-BB87-ABCED4F3AA61}"/>
    <dgm:cxn modelId="{6C40962B-4505-4D4D-9C79-911AE84AE6C6}" type="presParOf" srcId="{2BD5563E-8A66-4C5E-98F7-7C65CEDA0A13}" destId="{F61CAB03-0BD3-4053-BE96-B086B8D74024}" srcOrd="0" destOrd="0" presId="urn:microsoft.com/office/officeart/2018/2/layout/IconLabelList"/>
    <dgm:cxn modelId="{CE6C9270-5EFA-4A89-A532-F6B93CBC6765}" type="presParOf" srcId="{F61CAB03-0BD3-4053-BE96-B086B8D74024}" destId="{9BD7064E-6124-4547-8DF6-990DE0B9D7C9}" srcOrd="0" destOrd="0" presId="urn:microsoft.com/office/officeart/2018/2/layout/IconLabelList"/>
    <dgm:cxn modelId="{08960427-5414-434D-8F09-ED62DB50533C}" type="presParOf" srcId="{F61CAB03-0BD3-4053-BE96-B086B8D74024}" destId="{9D56C6CE-C694-448C-A30B-BF99A5A57B3C}" srcOrd="1" destOrd="0" presId="urn:microsoft.com/office/officeart/2018/2/layout/IconLabelList"/>
    <dgm:cxn modelId="{423A96BB-6658-4536-8183-6AB9F9107177}" type="presParOf" srcId="{F61CAB03-0BD3-4053-BE96-B086B8D74024}" destId="{143EBF1B-A3E3-494B-B027-07B6103CF587}" srcOrd="2" destOrd="0" presId="urn:microsoft.com/office/officeart/2018/2/layout/IconLabelList"/>
    <dgm:cxn modelId="{9F500F7A-5378-4D9F-A878-8D0AD49D5D47}" type="presParOf" srcId="{2BD5563E-8A66-4C5E-98F7-7C65CEDA0A13}" destId="{74AAD2CD-D820-4052-9891-3584CAC43726}" srcOrd="1" destOrd="0" presId="urn:microsoft.com/office/officeart/2018/2/layout/IconLabelList"/>
    <dgm:cxn modelId="{A891A099-B1A2-4240-B3A6-7049718EBCCB}" type="presParOf" srcId="{2BD5563E-8A66-4C5E-98F7-7C65CEDA0A13}" destId="{900FB689-24D8-468A-A502-D3BD9251BB23}" srcOrd="2" destOrd="0" presId="urn:microsoft.com/office/officeart/2018/2/layout/IconLabelList"/>
    <dgm:cxn modelId="{A6524EE2-2F03-4055-9CB4-68158978D6FF}" type="presParOf" srcId="{900FB689-24D8-468A-A502-D3BD9251BB23}" destId="{E9DA36DF-0BF8-4149-B0ED-0982B14FA9BB}" srcOrd="0" destOrd="0" presId="urn:microsoft.com/office/officeart/2018/2/layout/IconLabelList"/>
    <dgm:cxn modelId="{578F423A-F2D2-4672-858F-45A36C85542E}" type="presParOf" srcId="{900FB689-24D8-468A-A502-D3BD9251BB23}" destId="{C035820A-39A7-4AE2-9065-6A0ED6BCD813}" srcOrd="1" destOrd="0" presId="urn:microsoft.com/office/officeart/2018/2/layout/IconLabelList"/>
    <dgm:cxn modelId="{5D664030-28E3-4AD3-A0FD-BC092C37FFF8}" type="presParOf" srcId="{900FB689-24D8-468A-A502-D3BD9251BB23}" destId="{BA0DCF7E-F3B8-43FE-A429-2689F34B82A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76E56-2F10-4117-BA4C-29EB5B797BC8}">
      <dsp:nvSpPr>
        <dsp:cNvPr id="0" name=""/>
        <dsp:cNvSpPr/>
      </dsp:nvSpPr>
      <dsp:spPr>
        <a:xfrm>
          <a:off x="1488" y="1494718"/>
          <a:ext cx="5223867" cy="331715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BC4819-02DA-45CE-B92E-3D2FA2FED0A9}">
      <dsp:nvSpPr>
        <dsp:cNvPr id="0" name=""/>
        <dsp:cNvSpPr/>
      </dsp:nvSpPr>
      <dsp:spPr>
        <a:xfrm>
          <a:off x="581917" y="2046126"/>
          <a:ext cx="5223867" cy="331715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baseline="0" dirty="0">
              <a:latin typeface="Times New Roman" panose="02020603050405020304" pitchFamily="18" charset="0"/>
              <a:cs typeface="Times New Roman" panose="02020603050405020304" pitchFamily="18" charset="0"/>
            </a:rPr>
            <a:t>The scope of the Good Sport Goods website is to enable customers to find and customize popular sporting goods of their preference. The intent of the website is to be user-friendly and include numerous different functions. The initial release is to include customizable products, product search system, product reviews and FAQs, product returns, order tracking, coupon codes, and an account system.</a:t>
          </a:r>
          <a:endParaRPr lang="en-US" sz="2000" kern="1200" dirty="0">
            <a:latin typeface="Times New Roman" panose="02020603050405020304" pitchFamily="18" charset="0"/>
            <a:cs typeface="Times New Roman" panose="02020603050405020304" pitchFamily="18" charset="0"/>
          </a:endParaRPr>
        </a:p>
      </dsp:txBody>
      <dsp:txXfrm>
        <a:off x="679073" y="2143282"/>
        <a:ext cx="5029555" cy="3122843"/>
      </dsp:txXfrm>
    </dsp:sp>
    <dsp:sp modelId="{C2996BE1-84FC-4CF1-B854-C781F4FB5CB8}">
      <dsp:nvSpPr>
        <dsp:cNvPr id="0" name=""/>
        <dsp:cNvSpPr/>
      </dsp:nvSpPr>
      <dsp:spPr>
        <a:xfrm>
          <a:off x="6387677" y="1690662"/>
          <a:ext cx="5223867" cy="331715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2938C0-AAC3-4AF6-935F-316147E46211}">
      <dsp:nvSpPr>
        <dsp:cNvPr id="0" name=""/>
        <dsp:cNvSpPr/>
      </dsp:nvSpPr>
      <dsp:spPr>
        <a:xfrm>
          <a:off x="6968107" y="2242070"/>
          <a:ext cx="5223867" cy="331715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latin typeface="Times New Roman" panose="02020603050405020304" pitchFamily="18" charset="0"/>
              <a:cs typeface="Times New Roman" panose="02020603050405020304" pitchFamily="18" charset="0"/>
            </a:rPr>
            <a:t>The scope and functionalities here aim to satisfy the business’s objective of becoming a prominent shop in the sporting goods market. Existing competitors currently have many popular features for online shopping, so our system must include similar features to attract customers here. Stakeholders of this project are interested in the website having improved products, inventory and shipping management, and discounts and rewards, for example. Our system must also provide new and different features that make us unique to other competitors, such as having fully-customizable products. </a:t>
          </a:r>
          <a:br>
            <a:rPr lang="en-US" sz="1800" b="0" i="0" kern="1200" baseline="0" dirty="0">
              <a:latin typeface="Times New Roman" panose="02020603050405020304" pitchFamily="18" charset="0"/>
              <a:cs typeface="Times New Roman" panose="02020603050405020304" pitchFamily="18" charset="0"/>
            </a:rPr>
          </a:br>
          <a:endParaRPr lang="en-US" sz="1800" kern="1200" dirty="0">
            <a:latin typeface="Times New Roman" panose="02020603050405020304" pitchFamily="18" charset="0"/>
            <a:cs typeface="Times New Roman" panose="02020603050405020304" pitchFamily="18" charset="0"/>
          </a:endParaRPr>
        </a:p>
      </dsp:txBody>
      <dsp:txXfrm>
        <a:off x="7065263" y="2339226"/>
        <a:ext cx="5029555" cy="31228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22222-E911-42C1-8F2C-A8BD8AA2BFF5}">
      <dsp:nvSpPr>
        <dsp:cNvPr id="0" name=""/>
        <dsp:cNvSpPr/>
      </dsp:nvSpPr>
      <dsp:spPr>
        <a:xfrm>
          <a:off x="1138979" y="420216"/>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7BA051-1F65-4C2D-9179-381F40947584}">
      <dsp:nvSpPr>
        <dsp:cNvPr id="0" name=""/>
        <dsp:cNvSpPr/>
      </dsp:nvSpPr>
      <dsp:spPr>
        <a:xfrm>
          <a:off x="569079" y="1879548"/>
          <a:ext cx="2072362" cy="2051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b="0" i="0" kern="1200" dirty="0">
              <a:latin typeface="Times New Roman" panose="02020603050405020304" pitchFamily="18" charset="0"/>
              <a:cs typeface="Times New Roman" panose="02020603050405020304" pitchFamily="18" charset="0"/>
            </a:rPr>
            <a:t> When it comes to performance, it is a collection of all operations working perfectly.</a:t>
          </a:r>
          <a:endParaRPr lang="en-US" sz="2000" kern="1200" dirty="0">
            <a:latin typeface="Times New Roman" panose="02020603050405020304" pitchFamily="18" charset="0"/>
            <a:cs typeface="Times New Roman" panose="02020603050405020304" pitchFamily="18" charset="0"/>
          </a:endParaRPr>
        </a:p>
      </dsp:txBody>
      <dsp:txXfrm>
        <a:off x="569079" y="1879548"/>
        <a:ext cx="2072362" cy="2051572"/>
      </dsp:txXfrm>
    </dsp:sp>
    <dsp:sp modelId="{7D2EA54F-F5FA-4901-8908-3AC139369781}">
      <dsp:nvSpPr>
        <dsp:cNvPr id="0" name=""/>
        <dsp:cNvSpPr/>
      </dsp:nvSpPr>
      <dsp:spPr>
        <a:xfrm>
          <a:off x="3574005" y="420216"/>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E0C49D-E46D-4EDC-ADDF-3138300FC676}">
      <dsp:nvSpPr>
        <dsp:cNvPr id="0" name=""/>
        <dsp:cNvSpPr/>
      </dsp:nvSpPr>
      <dsp:spPr>
        <a:xfrm>
          <a:off x="3004105" y="1879548"/>
          <a:ext cx="2072362" cy="2051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0" i="0" kern="1200" dirty="0">
              <a:latin typeface="Times New Roman" panose="02020603050405020304" pitchFamily="18" charset="0"/>
              <a:cs typeface="Times New Roman" panose="02020603050405020304" pitchFamily="18" charset="0"/>
            </a:rPr>
            <a:t>The application needs to give its peak performance most of the time, as it shouldn’t run into bugs or errors often. The software development team has to keep an eye on the application.</a:t>
          </a:r>
          <a:endParaRPr lang="en-US" sz="1600" kern="1200" dirty="0">
            <a:latin typeface="Times New Roman" panose="02020603050405020304" pitchFamily="18" charset="0"/>
            <a:cs typeface="Times New Roman" panose="02020603050405020304" pitchFamily="18" charset="0"/>
          </a:endParaRPr>
        </a:p>
      </dsp:txBody>
      <dsp:txXfrm>
        <a:off x="3004105" y="1879548"/>
        <a:ext cx="2072362" cy="2051572"/>
      </dsp:txXfrm>
    </dsp:sp>
    <dsp:sp modelId="{AEDE83F0-31AB-4FDF-BE7E-AAAC25C22053}">
      <dsp:nvSpPr>
        <dsp:cNvPr id="0" name=""/>
        <dsp:cNvSpPr/>
      </dsp:nvSpPr>
      <dsp:spPr>
        <a:xfrm>
          <a:off x="6009031" y="420216"/>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8CA757-ED5A-41F1-9622-280D4307FB8A}">
      <dsp:nvSpPr>
        <dsp:cNvPr id="0" name=""/>
        <dsp:cNvSpPr/>
      </dsp:nvSpPr>
      <dsp:spPr>
        <a:xfrm>
          <a:off x="5439131" y="1879548"/>
          <a:ext cx="2072362" cy="2051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b="0" i="0" kern="1200" dirty="0">
              <a:latin typeface="Times New Roman" panose="02020603050405020304" pitchFamily="18" charset="0"/>
              <a:cs typeface="Times New Roman" panose="02020603050405020304" pitchFamily="18" charset="0"/>
            </a:rPr>
            <a:t>The app should be available most of the time, so during downtime or maintenance we try to keep it as low as possible so that customers don't have any dissatisfaction. The maintenance team should also focus on the application so that it won't run into any errors or maintenance issues. If all these teams work together then we can keep the application running and customers satisfied.</a:t>
          </a:r>
          <a:endParaRPr lang="en-US" sz="1200" kern="1200" dirty="0">
            <a:latin typeface="Times New Roman" panose="02020603050405020304" pitchFamily="18" charset="0"/>
            <a:cs typeface="Times New Roman" panose="02020603050405020304" pitchFamily="18" charset="0"/>
          </a:endParaRPr>
        </a:p>
      </dsp:txBody>
      <dsp:txXfrm>
        <a:off x="5439131" y="1879548"/>
        <a:ext cx="2072362" cy="2051572"/>
      </dsp:txXfrm>
    </dsp:sp>
    <dsp:sp modelId="{06474C2B-93C9-4940-90CD-A76CF2A2BA6B}">
      <dsp:nvSpPr>
        <dsp:cNvPr id="0" name=""/>
        <dsp:cNvSpPr/>
      </dsp:nvSpPr>
      <dsp:spPr>
        <a:xfrm>
          <a:off x="8444057" y="420216"/>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A25256-AB77-4919-98ED-671320D8C39B}">
      <dsp:nvSpPr>
        <dsp:cNvPr id="0" name=""/>
        <dsp:cNvSpPr/>
      </dsp:nvSpPr>
      <dsp:spPr>
        <a:xfrm>
          <a:off x="7874157" y="1879548"/>
          <a:ext cx="2072362" cy="2051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0" i="0" kern="1200" dirty="0">
              <a:latin typeface="Times New Roman" panose="02020603050405020304" pitchFamily="18" charset="0"/>
              <a:cs typeface="Times New Roman" panose="02020603050405020304" pitchFamily="18" charset="0"/>
            </a:rPr>
            <a:t>Proper connection with third-parties like payment transactions with banks should be done properly so that customers won't run into any issues. Organization also must maintain proper contact with the delivery service so that customers get their order on time.</a:t>
          </a:r>
          <a:endParaRPr lang="en-US" sz="1400" kern="1200" dirty="0">
            <a:latin typeface="Times New Roman" panose="02020603050405020304" pitchFamily="18" charset="0"/>
            <a:cs typeface="Times New Roman" panose="02020603050405020304" pitchFamily="18" charset="0"/>
          </a:endParaRPr>
        </a:p>
      </dsp:txBody>
      <dsp:txXfrm>
        <a:off x="7874157" y="1879548"/>
        <a:ext cx="2072362" cy="20515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28572-1BF3-4F61-B887-47572EBB74E3}">
      <dsp:nvSpPr>
        <dsp:cNvPr id="0" name=""/>
        <dsp:cNvSpPr/>
      </dsp:nvSpPr>
      <dsp:spPr>
        <a:xfrm>
          <a:off x="192247" y="0"/>
          <a:ext cx="2609577" cy="156574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t>Adhere to laws and regulations applicable to the business.</a:t>
          </a:r>
          <a:endParaRPr lang="en-US" sz="2100" kern="1200" dirty="0"/>
        </a:p>
      </dsp:txBody>
      <dsp:txXfrm>
        <a:off x="192247" y="0"/>
        <a:ext cx="2609577" cy="1565746"/>
      </dsp:txXfrm>
    </dsp:sp>
    <dsp:sp modelId="{320ECFED-702A-4718-8CA1-932A70C3255B}">
      <dsp:nvSpPr>
        <dsp:cNvPr id="0" name=""/>
        <dsp:cNvSpPr/>
      </dsp:nvSpPr>
      <dsp:spPr>
        <a:xfrm>
          <a:off x="3062782" y="2252"/>
          <a:ext cx="2609577" cy="1565746"/>
        </a:xfrm>
        <a:prstGeom prst="rect">
          <a:avLst/>
        </a:prstGeom>
        <a:solidFill>
          <a:schemeClr val="accent2">
            <a:hueOff val="-161707"/>
            <a:satOff val="-9325"/>
            <a:lumOff val="9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Comply with anti-corruption and anti-money laundering laws and regulations. </a:t>
          </a:r>
          <a:endParaRPr lang="en-US" sz="2100" kern="1200"/>
        </a:p>
      </dsp:txBody>
      <dsp:txXfrm>
        <a:off x="3062782" y="2252"/>
        <a:ext cx="2609577" cy="1565746"/>
      </dsp:txXfrm>
    </dsp:sp>
    <dsp:sp modelId="{8DE6A282-0AA8-4656-9B42-4D7F4075D3BE}">
      <dsp:nvSpPr>
        <dsp:cNvPr id="0" name=""/>
        <dsp:cNvSpPr/>
      </dsp:nvSpPr>
      <dsp:spPr>
        <a:xfrm>
          <a:off x="5933318" y="2252"/>
          <a:ext cx="2609577" cy="1565746"/>
        </a:xfrm>
        <a:prstGeom prst="rect">
          <a:avLst/>
        </a:prstGeom>
        <a:solidFill>
          <a:schemeClr val="accent2">
            <a:hueOff val="-323414"/>
            <a:satOff val="-18651"/>
            <a:lumOff val="19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Ensure data protection and privacy laws are followed.</a:t>
          </a:r>
          <a:endParaRPr lang="en-US" sz="2100" kern="1200"/>
        </a:p>
      </dsp:txBody>
      <dsp:txXfrm>
        <a:off x="5933318" y="2252"/>
        <a:ext cx="2609577" cy="1565746"/>
      </dsp:txXfrm>
    </dsp:sp>
    <dsp:sp modelId="{47A99100-3A71-4323-9BF4-B89C351648B7}">
      <dsp:nvSpPr>
        <dsp:cNvPr id="0" name=""/>
        <dsp:cNvSpPr/>
      </dsp:nvSpPr>
      <dsp:spPr>
        <a:xfrm>
          <a:off x="8803853" y="2252"/>
          <a:ext cx="2609577" cy="1565746"/>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Comply with labor and employment laws. </a:t>
          </a:r>
          <a:endParaRPr lang="en-US" sz="2100" kern="1200"/>
        </a:p>
      </dsp:txBody>
      <dsp:txXfrm>
        <a:off x="8803853" y="2252"/>
        <a:ext cx="2609577" cy="1565746"/>
      </dsp:txXfrm>
    </dsp:sp>
    <dsp:sp modelId="{099D8E5E-9885-45EB-9987-A42416772B85}">
      <dsp:nvSpPr>
        <dsp:cNvPr id="0" name=""/>
        <dsp:cNvSpPr/>
      </dsp:nvSpPr>
      <dsp:spPr>
        <a:xfrm>
          <a:off x="192247" y="1828956"/>
          <a:ext cx="2609577" cy="1565746"/>
        </a:xfrm>
        <a:prstGeom prst="rect">
          <a:avLst/>
        </a:prstGeom>
        <a:solidFill>
          <a:schemeClr val="accent2">
            <a:hueOff val="-646828"/>
            <a:satOff val="-37301"/>
            <a:lumOff val="38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Comply with intellectual property laws.</a:t>
          </a:r>
          <a:endParaRPr lang="en-US" sz="2100" kern="1200"/>
        </a:p>
      </dsp:txBody>
      <dsp:txXfrm>
        <a:off x="192247" y="1828956"/>
        <a:ext cx="2609577" cy="1565746"/>
      </dsp:txXfrm>
    </dsp:sp>
    <dsp:sp modelId="{B2BBD237-1018-4A54-8CE2-5C3FFB40EC80}">
      <dsp:nvSpPr>
        <dsp:cNvPr id="0" name=""/>
        <dsp:cNvSpPr/>
      </dsp:nvSpPr>
      <dsp:spPr>
        <a:xfrm>
          <a:off x="3062782" y="1828956"/>
          <a:ext cx="2609577" cy="1565746"/>
        </a:xfrm>
        <a:prstGeom prst="rect">
          <a:avLst/>
        </a:prstGeom>
        <a:solidFill>
          <a:schemeClr val="accent2">
            <a:hueOff val="-808535"/>
            <a:satOff val="-46627"/>
            <a:lumOff val="47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Comply with consumer protection laws.</a:t>
          </a:r>
          <a:endParaRPr lang="en-US" sz="2100" kern="1200"/>
        </a:p>
      </dsp:txBody>
      <dsp:txXfrm>
        <a:off x="3062782" y="1828956"/>
        <a:ext cx="2609577" cy="1565746"/>
      </dsp:txXfrm>
    </dsp:sp>
    <dsp:sp modelId="{44FE0D73-1A7E-457F-A413-8B4EF9886134}">
      <dsp:nvSpPr>
        <dsp:cNvPr id="0" name=""/>
        <dsp:cNvSpPr/>
      </dsp:nvSpPr>
      <dsp:spPr>
        <a:xfrm>
          <a:off x="5933318" y="1828956"/>
          <a:ext cx="2609577" cy="1565746"/>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Comply with industry and sector specific regulations. </a:t>
          </a:r>
          <a:endParaRPr lang="en-US" sz="2100" kern="1200"/>
        </a:p>
      </dsp:txBody>
      <dsp:txXfrm>
        <a:off x="5933318" y="1828956"/>
        <a:ext cx="2609577" cy="1565746"/>
      </dsp:txXfrm>
    </dsp:sp>
    <dsp:sp modelId="{1FA40A0A-E064-41E4-8C65-F0F8D40082D2}">
      <dsp:nvSpPr>
        <dsp:cNvPr id="0" name=""/>
        <dsp:cNvSpPr/>
      </dsp:nvSpPr>
      <dsp:spPr>
        <a:xfrm>
          <a:off x="8803853" y="1828956"/>
          <a:ext cx="2609577" cy="1565746"/>
        </a:xfrm>
        <a:prstGeom prst="rect">
          <a:avLst/>
        </a:prstGeom>
        <a:solidFill>
          <a:schemeClr val="accent2">
            <a:hueOff val="-1131949"/>
            <a:satOff val="-65277"/>
            <a:lumOff val="67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Follow safety and environmental regulations.</a:t>
          </a:r>
          <a:endParaRPr lang="en-US" sz="2100" kern="1200"/>
        </a:p>
      </dsp:txBody>
      <dsp:txXfrm>
        <a:off x="8803853" y="1828956"/>
        <a:ext cx="2609577" cy="1565746"/>
      </dsp:txXfrm>
    </dsp:sp>
    <dsp:sp modelId="{872931FA-928E-4217-B39E-699B1FC4CE90}">
      <dsp:nvSpPr>
        <dsp:cNvPr id="0" name=""/>
        <dsp:cNvSpPr/>
      </dsp:nvSpPr>
      <dsp:spPr>
        <a:xfrm>
          <a:off x="3062782" y="3655661"/>
          <a:ext cx="2609577" cy="1565746"/>
        </a:xfrm>
        <a:prstGeom prst="rect">
          <a:avLst/>
        </a:prstGeom>
        <a:solidFill>
          <a:schemeClr val="accent2">
            <a:hueOff val="-1293656"/>
            <a:satOff val="-74603"/>
            <a:lumOff val="76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Comply with financial services regulations. </a:t>
          </a:r>
          <a:endParaRPr lang="en-US" sz="2100" kern="1200"/>
        </a:p>
      </dsp:txBody>
      <dsp:txXfrm>
        <a:off x="3062782" y="3655661"/>
        <a:ext cx="2609577" cy="1565746"/>
      </dsp:txXfrm>
    </dsp:sp>
    <dsp:sp modelId="{808636F1-15E6-4E2C-B27A-95176FC2B532}">
      <dsp:nvSpPr>
        <dsp:cNvPr id="0" name=""/>
        <dsp:cNvSpPr/>
      </dsp:nvSpPr>
      <dsp:spPr>
        <a:xfrm>
          <a:off x="5933318" y="3655661"/>
          <a:ext cx="2609577" cy="1565746"/>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Comply with food and drug regulations.</a:t>
          </a:r>
          <a:endParaRPr lang="en-US" sz="2100" kern="1200"/>
        </a:p>
      </dsp:txBody>
      <dsp:txXfrm>
        <a:off x="5933318" y="3655661"/>
        <a:ext cx="2609577" cy="15657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6FB395-A474-4808-9203-DA7985D02816}">
      <dsp:nvSpPr>
        <dsp:cNvPr id="0" name=""/>
        <dsp:cNvSpPr/>
      </dsp:nvSpPr>
      <dsp:spPr>
        <a:xfrm>
          <a:off x="669993" y="2900"/>
          <a:ext cx="3107534" cy="18645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2. The System must adhere to industry standards, such as the Payment Card Industry Data Security Standard (PCI DSS) and the International Organization for Standardization (ISO).</a:t>
          </a:r>
          <a:endParaRPr lang="en-US" sz="1800" kern="1200" dirty="0"/>
        </a:p>
      </dsp:txBody>
      <dsp:txXfrm>
        <a:off x="669993" y="2900"/>
        <a:ext cx="3107534" cy="1864520"/>
      </dsp:txXfrm>
    </dsp:sp>
    <dsp:sp modelId="{7B317F4C-F1F9-4199-BEA8-13632223765B}">
      <dsp:nvSpPr>
        <dsp:cNvPr id="0" name=""/>
        <dsp:cNvSpPr/>
      </dsp:nvSpPr>
      <dsp:spPr>
        <a:xfrm>
          <a:off x="4088281" y="2900"/>
          <a:ext cx="3107534" cy="1864520"/>
        </a:xfrm>
        <a:prstGeom prst="rect">
          <a:avLst/>
        </a:prstGeom>
        <a:gradFill rotWithShape="0">
          <a:gsLst>
            <a:gs pos="0">
              <a:schemeClr val="accent2">
                <a:hueOff val="-207909"/>
                <a:satOff val="-11990"/>
                <a:lumOff val="1233"/>
                <a:alphaOff val="0"/>
                <a:satMod val="103000"/>
                <a:lumMod val="102000"/>
                <a:tint val="94000"/>
              </a:schemeClr>
            </a:gs>
            <a:gs pos="50000">
              <a:schemeClr val="accent2">
                <a:hueOff val="-207909"/>
                <a:satOff val="-11990"/>
                <a:lumOff val="1233"/>
                <a:alphaOff val="0"/>
                <a:satMod val="110000"/>
                <a:lumMod val="100000"/>
                <a:shade val="100000"/>
              </a:schemeClr>
            </a:gs>
            <a:gs pos="100000">
              <a:schemeClr val="accent2">
                <a:hueOff val="-207909"/>
                <a:satOff val="-11990"/>
                <a:lumOff val="123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3. The System must ensure financial compliance by having adequate internal controls and procedures in place to prevent fraud and money laundering such as </a:t>
          </a:r>
          <a:endParaRPr lang="en-US" sz="1800" kern="1200"/>
        </a:p>
      </dsp:txBody>
      <dsp:txXfrm>
        <a:off x="4088281" y="2900"/>
        <a:ext cx="3107534" cy="1864520"/>
      </dsp:txXfrm>
    </dsp:sp>
    <dsp:sp modelId="{9402FC3B-0CAC-4E01-A864-1268CB244907}">
      <dsp:nvSpPr>
        <dsp:cNvPr id="0" name=""/>
        <dsp:cNvSpPr/>
      </dsp:nvSpPr>
      <dsp:spPr>
        <a:xfrm>
          <a:off x="7506569" y="2900"/>
          <a:ext cx="3107534" cy="1864520"/>
        </a:xfrm>
        <a:prstGeom prst="rect">
          <a:avLst/>
        </a:prstGeom>
        <a:gradFill rotWithShape="0">
          <a:gsLst>
            <a:gs pos="0">
              <a:schemeClr val="accent2">
                <a:hueOff val="-415818"/>
                <a:satOff val="-23979"/>
                <a:lumOff val="2465"/>
                <a:alphaOff val="0"/>
                <a:satMod val="103000"/>
                <a:lumMod val="102000"/>
                <a:tint val="94000"/>
              </a:schemeClr>
            </a:gs>
            <a:gs pos="50000">
              <a:schemeClr val="accent2">
                <a:hueOff val="-415818"/>
                <a:satOff val="-23979"/>
                <a:lumOff val="2465"/>
                <a:alphaOff val="0"/>
                <a:satMod val="110000"/>
                <a:lumMod val="100000"/>
                <a:shade val="100000"/>
              </a:schemeClr>
            </a:gs>
            <a:gs pos="100000">
              <a:schemeClr val="accent2">
                <a:hueOff val="-415818"/>
                <a:satOff val="-23979"/>
                <a:lumOff val="24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Adhere to accounting principles and standards.</a:t>
          </a:r>
          <a:endParaRPr lang="en-US" sz="1800" kern="1200"/>
        </a:p>
      </dsp:txBody>
      <dsp:txXfrm>
        <a:off x="7506569" y="2900"/>
        <a:ext cx="3107534" cy="1864520"/>
      </dsp:txXfrm>
    </dsp:sp>
    <dsp:sp modelId="{F1A8A18F-E158-46B8-B070-BAFA4EDA1392}">
      <dsp:nvSpPr>
        <dsp:cNvPr id="0" name=""/>
        <dsp:cNvSpPr/>
      </dsp:nvSpPr>
      <dsp:spPr>
        <a:xfrm>
          <a:off x="669993" y="2178175"/>
          <a:ext cx="3107534" cy="1864520"/>
        </a:xfrm>
        <a:prstGeom prst="rect">
          <a:avLst/>
        </a:prstGeom>
        <a:gradFill rotWithShape="0">
          <a:gsLst>
            <a:gs pos="0">
              <a:schemeClr val="accent2">
                <a:hueOff val="-623727"/>
                <a:satOff val="-35969"/>
                <a:lumOff val="3698"/>
                <a:alphaOff val="0"/>
                <a:satMod val="103000"/>
                <a:lumMod val="102000"/>
                <a:tint val="94000"/>
              </a:schemeClr>
            </a:gs>
            <a:gs pos="50000">
              <a:schemeClr val="accent2">
                <a:hueOff val="-623727"/>
                <a:satOff val="-35969"/>
                <a:lumOff val="3698"/>
                <a:alphaOff val="0"/>
                <a:satMod val="110000"/>
                <a:lumMod val="100000"/>
                <a:shade val="100000"/>
              </a:schemeClr>
            </a:gs>
            <a:gs pos="100000">
              <a:schemeClr val="accent2">
                <a:hueOff val="-623727"/>
                <a:satOff val="-35969"/>
                <a:lumOff val="369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Comply with corporate governance requirements.</a:t>
          </a:r>
          <a:endParaRPr lang="en-US" sz="1800" kern="1200"/>
        </a:p>
      </dsp:txBody>
      <dsp:txXfrm>
        <a:off x="669993" y="2178175"/>
        <a:ext cx="3107534" cy="1864520"/>
      </dsp:txXfrm>
    </dsp:sp>
    <dsp:sp modelId="{871F8B88-4C8D-4635-AF17-9DECE35E082D}">
      <dsp:nvSpPr>
        <dsp:cNvPr id="0" name=""/>
        <dsp:cNvSpPr/>
      </dsp:nvSpPr>
      <dsp:spPr>
        <a:xfrm>
          <a:off x="4088281" y="2178175"/>
          <a:ext cx="3107534" cy="1864520"/>
        </a:xfrm>
        <a:prstGeom prst="rect">
          <a:avLst/>
        </a:prstGeom>
        <a:gradFill rotWithShape="0">
          <a:gsLst>
            <a:gs pos="0">
              <a:schemeClr val="accent2">
                <a:hueOff val="-831636"/>
                <a:satOff val="-47959"/>
                <a:lumOff val="4930"/>
                <a:alphaOff val="0"/>
                <a:satMod val="103000"/>
                <a:lumMod val="102000"/>
                <a:tint val="94000"/>
              </a:schemeClr>
            </a:gs>
            <a:gs pos="50000">
              <a:schemeClr val="accent2">
                <a:hueOff val="-831636"/>
                <a:satOff val="-47959"/>
                <a:lumOff val="4930"/>
                <a:alphaOff val="0"/>
                <a:satMod val="110000"/>
                <a:lumMod val="100000"/>
                <a:shade val="100000"/>
              </a:schemeClr>
            </a:gs>
            <a:gs pos="100000">
              <a:schemeClr val="accent2">
                <a:hueOff val="-831636"/>
                <a:satOff val="-47959"/>
                <a:lumOff val="493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Follow tax laws and regulations.</a:t>
          </a:r>
          <a:endParaRPr lang="en-US" sz="1800" kern="1200"/>
        </a:p>
      </dsp:txBody>
      <dsp:txXfrm>
        <a:off x="4088281" y="2178175"/>
        <a:ext cx="3107534" cy="1864520"/>
      </dsp:txXfrm>
    </dsp:sp>
    <dsp:sp modelId="{A1335392-ECF3-474F-BF2F-4E983CAAE3EB}">
      <dsp:nvSpPr>
        <dsp:cNvPr id="0" name=""/>
        <dsp:cNvSpPr/>
      </dsp:nvSpPr>
      <dsp:spPr>
        <a:xfrm>
          <a:off x="7506569" y="2178175"/>
          <a:ext cx="3107534" cy="1864520"/>
        </a:xfrm>
        <a:prstGeom prst="rect">
          <a:avLst/>
        </a:prstGeom>
        <a:gradFill rotWithShape="0">
          <a:gsLst>
            <a:gs pos="0">
              <a:schemeClr val="accent2">
                <a:hueOff val="-1039545"/>
                <a:satOff val="-59949"/>
                <a:lumOff val="6163"/>
                <a:alphaOff val="0"/>
                <a:satMod val="103000"/>
                <a:lumMod val="102000"/>
                <a:tint val="94000"/>
              </a:schemeClr>
            </a:gs>
            <a:gs pos="50000">
              <a:schemeClr val="accent2">
                <a:hueOff val="-1039545"/>
                <a:satOff val="-59949"/>
                <a:lumOff val="6163"/>
                <a:alphaOff val="0"/>
                <a:satMod val="110000"/>
                <a:lumMod val="100000"/>
                <a:shade val="100000"/>
              </a:schemeClr>
            </a:gs>
            <a:gs pos="100000">
              <a:schemeClr val="accent2">
                <a:hueOff val="-1039545"/>
                <a:satOff val="-59949"/>
                <a:lumOff val="616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Comply with securities regulations.</a:t>
          </a:r>
          <a:endParaRPr lang="en-US" sz="1800" kern="1200"/>
        </a:p>
      </dsp:txBody>
      <dsp:txXfrm>
        <a:off x="7506569" y="2178175"/>
        <a:ext cx="3107534" cy="1864520"/>
      </dsp:txXfrm>
    </dsp:sp>
    <dsp:sp modelId="{5CA1EA19-072B-4207-824E-43DA5BB57035}">
      <dsp:nvSpPr>
        <dsp:cNvPr id="0" name=""/>
        <dsp:cNvSpPr/>
      </dsp:nvSpPr>
      <dsp:spPr>
        <a:xfrm>
          <a:off x="2379137" y="4353449"/>
          <a:ext cx="3107534" cy="1864520"/>
        </a:xfrm>
        <a:prstGeom prst="rect">
          <a:avLst/>
        </a:prstGeom>
        <a:gradFill rotWithShape="0">
          <a:gsLst>
            <a:gs pos="0">
              <a:schemeClr val="accent2">
                <a:hueOff val="-1247454"/>
                <a:satOff val="-71938"/>
                <a:lumOff val="7395"/>
                <a:alphaOff val="0"/>
                <a:satMod val="103000"/>
                <a:lumMod val="102000"/>
                <a:tint val="94000"/>
              </a:schemeClr>
            </a:gs>
            <a:gs pos="50000">
              <a:schemeClr val="accent2">
                <a:hueOff val="-1247454"/>
                <a:satOff val="-71938"/>
                <a:lumOff val="7395"/>
                <a:alphaOff val="0"/>
                <a:satMod val="110000"/>
                <a:lumMod val="100000"/>
                <a:shade val="100000"/>
              </a:schemeClr>
            </a:gs>
            <a:gs pos="100000">
              <a:schemeClr val="accent2">
                <a:hueOff val="-1247454"/>
                <a:satOff val="-71938"/>
                <a:lumOff val="739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Comply with banking regulations.</a:t>
          </a:r>
          <a:endParaRPr lang="en-US" sz="1800" kern="1200"/>
        </a:p>
      </dsp:txBody>
      <dsp:txXfrm>
        <a:off x="2379137" y="4353449"/>
        <a:ext cx="3107534" cy="1864520"/>
      </dsp:txXfrm>
    </dsp:sp>
    <dsp:sp modelId="{32A031F6-DF12-4ACE-9007-422A5B4FDE47}">
      <dsp:nvSpPr>
        <dsp:cNvPr id="0" name=""/>
        <dsp:cNvSpPr/>
      </dsp:nvSpPr>
      <dsp:spPr>
        <a:xfrm>
          <a:off x="5797425" y="4353449"/>
          <a:ext cx="3107534" cy="1864520"/>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Follow export and import regulations.</a:t>
          </a:r>
          <a:endParaRPr lang="en-US" sz="1800" kern="1200"/>
        </a:p>
      </dsp:txBody>
      <dsp:txXfrm>
        <a:off x="5797425" y="4353449"/>
        <a:ext cx="3107534" cy="18645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1D3F1-BD75-4FFB-A199-1BD1DFEA5641}">
      <dsp:nvSpPr>
        <dsp:cNvPr id="0" name=""/>
        <dsp:cNvSpPr/>
      </dsp:nvSpPr>
      <dsp:spPr>
        <a:xfrm>
          <a:off x="0" y="1061330"/>
          <a:ext cx="3067049" cy="194757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BD3875B-30C5-4488-8E57-54D20CD2D437}">
      <dsp:nvSpPr>
        <dsp:cNvPr id="0" name=""/>
        <dsp:cNvSpPr/>
      </dsp:nvSpPr>
      <dsp:spPr>
        <a:xfrm>
          <a:off x="340783" y="1385074"/>
          <a:ext cx="3067049" cy="19475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latin typeface="Times New Roman" panose="02020603050405020304" pitchFamily="18" charset="0"/>
              <a:cs typeface="Times New Roman" panose="02020603050405020304" pitchFamily="18" charset="0"/>
            </a:rPr>
            <a:t>1. The System must ensure that machinery is installed and configured correctly in order to ensure proper functioning. </a:t>
          </a:r>
          <a:endParaRPr lang="en-US" sz="2100" kern="1200" dirty="0">
            <a:latin typeface="Times New Roman" panose="02020603050405020304" pitchFamily="18" charset="0"/>
            <a:cs typeface="Times New Roman" panose="02020603050405020304" pitchFamily="18" charset="0"/>
          </a:endParaRPr>
        </a:p>
      </dsp:txBody>
      <dsp:txXfrm>
        <a:off x="397826" y="1442117"/>
        <a:ext cx="2952963" cy="1833490"/>
      </dsp:txXfrm>
    </dsp:sp>
    <dsp:sp modelId="{14C2FCC1-0383-4DDF-A9DD-E22A9FEC07ED}">
      <dsp:nvSpPr>
        <dsp:cNvPr id="0" name=""/>
        <dsp:cNvSpPr/>
      </dsp:nvSpPr>
      <dsp:spPr>
        <a:xfrm>
          <a:off x="3748616" y="1061330"/>
          <a:ext cx="3067049" cy="194757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EC8B7E0-678A-46DB-8B53-197C18B99A39}">
      <dsp:nvSpPr>
        <dsp:cNvPr id="0" name=""/>
        <dsp:cNvSpPr/>
      </dsp:nvSpPr>
      <dsp:spPr>
        <a:xfrm>
          <a:off x="4089399" y="1385074"/>
          <a:ext cx="3067049" cy="19475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latin typeface="Times New Roman" panose="02020603050405020304" pitchFamily="18" charset="0"/>
              <a:cs typeface="Times New Roman" panose="02020603050405020304" pitchFamily="18" charset="0"/>
            </a:rPr>
            <a:t>2. The System needs skilled personnel to operate and monitor this machinery and needs a lot of electricity  to run the machinery.</a:t>
          </a:r>
          <a:endParaRPr lang="en-US" sz="2100" kern="1200" dirty="0">
            <a:latin typeface="Times New Roman" panose="02020603050405020304" pitchFamily="18" charset="0"/>
            <a:cs typeface="Times New Roman" panose="02020603050405020304" pitchFamily="18" charset="0"/>
          </a:endParaRPr>
        </a:p>
      </dsp:txBody>
      <dsp:txXfrm>
        <a:off x="4146442" y="1442117"/>
        <a:ext cx="2952963" cy="1833490"/>
      </dsp:txXfrm>
    </dsp:sp>
    <dsp:sp modelId="{A81A5590-E70C-4027-A922-0BF3B2E54F32}">
      <dsp:nvSpPr>
        <dsp:cNvPr id="0" name=""/>
        <dsp:cNvSpPr/>
      </dsp:nvSpPr>
      <dsp:spPr>
        <a:xfrm>
          <a:off x="7497232" y="1061330"/>
          <a:ext cx="3067049" cy="194757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9C1795E-D1F6-4A30-868B-0750ADFCFF1C}">
      <dsp:nvSpPr>
        <dsp:cNvPr id="0" name=""/>
        <dsp:cNvSpPr/>
      </dsp:nvSpPr>
      <dsp:spPr>
        <a:xfrm>
          <a:off x="7838016" y="1385074"/>
          <a:ext cx="3067049" cy="19475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latin typeface="Times New Roman" panose="02020603050405020304" pitchFamily="18" charset="0"/>
              <a:cs typeface="Times New Roman" panose="02020603050405020304" pitchFamily="18" charset="0"/>
            </a:rPr>
            <a:t>3. To avoid unwanted access, the System must make sure that machines are safely connected to other systems.</a:t>
          </a:r>
          <a:endParaRPr lang="en-US" sz="2100" kern="1200" dirty="0">
            <a:latin typeface="Times New Roman" panose="02020603050405020304" pitchFamily="18" charset="0"/>
            <a:cs typeface="Times New Roman" panose="02020603050405020304" pitchFamily="18" charset="0"/>
          </a:endParaRPr>
        </a:p>
      </dsp:txBody>
      <dsp:txXfrm>
        <a:off x="7895059" y="1442117"/>
        <a:ext cx="2952963" cy="18334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D7064E-6124-4547-8DF6-990DE0B9D7C9}">
      <dsp:nvSpPr>
        <dsp:cNvPr id="0" name=""/>
        <dsp:cNvSpPr/>
      </dsp:nvSpPr>
      <dsp:spPr>
        <a:xfrm>
          <a:off x="1747800" y="608593"/>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3EBF1B-A3E3-494B-B027-07B6103CF587}">
      <dsp:nvSpPr>
        <dsp:cNvPr id="0" name=""/>
        <dsp:cNvSpPr/>
      </dsp:nvSpPr>
      <dsp:spPr>
        <a:xfrm>
          <a:off x="559800" y="302274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i="0" kern="1200"/>
            <a:t>1. To identify and stop possible security problems, the System must make sure that all the activity is recorded, tracked, and audited. </a:t>
          </a:r>
          <a:endParaRPr lang="en-US" sz="1500" kern="1200"/>
        </a:p>
      </dsp:txBody>
      <dsp:txXfrm>
        <a:off x="559800" y="3022742"/>
        <a:ext cx="4320000" cy="720000"/>
      </dsp:txXfrm>
    </dsp:sp>
    <dsp:sp modelId="{E9DA36DF-0BF8-4149-B0ED-0982B14FA9BB}">
      <dsp:nvSpPr>
        <dsp:cNvPr id="0" name=""/>
        <dsp:cNvSpPr/>
      </dsp:nvSpPr>
      <dsp:spPr>
        <a:xfrm>
          <a:off x="6823800" y="608593"/>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0DCF7E-F3B8-43FE-A429-2689F34B82A5}">
      <dsp:nvSpPr>
        <dsp:cNvPr id="0" name=""/>
        <dsp:cNvSpPr/>
      </dsp:nvSpPr>
      <dsp:spPr>
        <a:xfrm>
          <a:off x="5635800" y="302274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i="0" kern="1200"/>
            <a:t>2. The System must ensure that all system access is logged, monitored, and audited in order to detect and prevent unauthorized access.</a:t>
          </a:r>
          <a:endParaRPr lang="en-US" sz="1500" kern="1200"/>
        </a:p>
      </dsp:txBody>
      <dsp:txXfrm>
        <a:off x="5635800" y="3022742"/>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E68C1-0887-4F7B-B32A-098DEA190E97}" type="datetimeFigureOut">
              <a:rPr lang="en-US" smtClean="0"/>
              <a:t>11/30/2022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BE3603-1E6B-48E8-ABF6-B47B12E3F333}" type="slidenum">
              <a:rPr lang="en-US" smtClean="0"/>
              <a:t>‹#›</a:t>
            </a:fld>
            <a:endParaRPr lang="en-US"/>
          </a:p>
        </p:txBody>
      </p:sp>
    </p:spTree>
    <p:extLst>
      <p:ext uri="{BB962C8B-B14F-4D97-AF65-F5344CB8AC3E}">
        <p14:creationId xmlns:p14="http://schemas.microsoft.com/office/powerpoint/2010/main" val="2875988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BE3603-1E6B-48E8-ABF6-B47B12E3F333}" type="slidenum">
              <a:rPr lang="en-US" smtClean="0"/>
              <a:t>10</a:t>
            </a:fld>
            <a:endParaRPr lang="en-US"/>
          </a:p>
        </p:txBody>
      </p:sp>
    </p:spTree>
    <p:extLst>
      <p:ext uri="{BB962C8B-B14F-4D97-AF65-F5344CB8AC3E}">
        <p14:creationId xmlns:p14="http://schemas.microsoft.com/office/powerpoint/2010/main" val="3412042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ADC8-0493-B164-0D37-D1CD13B2EC9C}"/>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p>
        </p:txBody>
      </p:sp>
      <p:sp>
        <p:nvSpPr>
          <p:cNvPr id="3" name="Subtitle 2">
            <a:extLst>
              <a:ext uri="{FF2B5EF4-FFF2-40B4-BE49-F238E27FC236}">
                <a16:creationId xmlns:a16="http://schemas.microsoft.com/office/drawing/2014/main" id="{527A885B-7DFE-1794-F0BA-F90E97176CCC}"/>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p>
        </p:txBody>
      </p:sp>
      <p:sp>
        <p:nvSpPr>
          <p:cNvPr id="4" name="Date Placeholder 3">
            <a:extLst>
              <a:ext uri="{FF2B5EF4-FFF2-40B4-BE49-F238E27FC236}">
                <a16:creationId xmlns:a16="http://schemas.microsoft.com/office/drawing/2014/main" id="{100D0EB0-449E-3626-BE47-DE8744959CA8}"/>
              </a:ext>
            </a:extLst>
          </p:cNvPr>
          <p:cNvSpPr txBox="1">
            <a:spLocks noGrp="1"/>
          </p:cNvSpPr>
          <p:nvPr>
            <p:ph type="dt" sz="half" idx="7"/>
          </p:nvPr>
        </p:nvSpPr>
        <p:spPr/>
        <p:txBody>
          <a:bodyPr/>
          <a:lstStyle>
            <a:lvl1pPr>
              <a:defRPr/>
            </a:lvl1pPr>
          </a:lstStyle>
          <a:p>
            <a:pPr lvl="0"/>
            <a:fld id="{CD6F025F-D880-4C0D-97D2-6CD6DBCD5E93}" type="datetime1">
              <a:rPr lang="en-US"/>
              <a:pPr lvl="0"/>
              <a:t>11/30/2022</a:t>
            </a:fld>
            <a:endParaRPr lang="en-US"/>
          </a:p>
        </p:txBody>
      </p:sp>
      <p:sp>
        <p:nvSpPr>
          <p:cNvPr id="5" name="Footer Placeholder 4">
            <a:extLst>
              <a:ext uri="{FF2B5EF4-FFF2-40B4-BE49-F238E27FC236}">
                <a16:creationId xmlns:a16="http://schemas.microsoft.com/office/drawing/2014/main" id="{0CB14019-C733-E76A-0DC8-8A14C553514D}"/>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F2F2F50B-5147-C98A-0E08-6F484A9CC739}"/>
              </a:ext>
            </a:extLst>
          </p:cNvPr>
          <p:cNvSpPr txBox="1">
            <a:spLocks noGrp="1"/>
          </p:cNvSpPr>
          <p:nvPr>
            <p:ph type="sldNum" sz="quarter" idx="8"/>
          </p:nvPr>
        </p:nvSpPr>
        <p:spPr/>
        <p:txBody>
          <a:bodyPr/>
          <a:lstStyle>
            <a:lvl1pPr>
              <a:defRPr/>
            </a:lvl1pPr>
          </a:lstStyle>
          <a:p>
            <a:pPr lvl="0"/>
            <a:fld id="{68460D07-FD8F-4AD8-9F06-7CE5F19AC7FA}" type="slidenum">
              <a:t>‹#›</a:t>
            </a:fld>
            <a:endParaRPr lang="en-US"/>
          </a:p>
        </p:txBody>
      </p:sp>
    </p:spTree>
    <p:extLst>
      <p:ext uri="{BB962C8B-B14F-4D97-AF65-F5344CB8AC3E}">
        <p14:creationId xmlns:p14="http://schemas.microsoft.com/office/powerpoint/2010/main" val="1335790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C2D78-BABB-A9EC-5FB4-2068F757C54D}"/>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D165E000-6C99-0219-C609-583CA4614333}"/>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EFF5F-9511-D5A2-CF9E-3B9662405C97}"/>
              </a:ext>
            </a:extLst>
          </p:cNvPr>
          <p:cNvSpPr txBox="1">
            <a:spLocks noGrp="1"/>
          </p:cNvSpPr>
          <p:nvPr>
            <p:ph type="dt" sz="half" idx="7"/>
          </p:nvPr>
        </p:nvSpPr>
        <p:spPr/>
        <p:txBody>
          <a:bodyPr/>
          <a:lstStyle>
            <a:lvl1pPr>
              <a:defRPr/>
            </a:lvl1pPr>
          </a:lstStyle>
          <a:p>
            <a:pPr lvl="0"/>
            <a:fld id="{9D8172DE-B723-4D1C-A68B-3F6DFE4BB8D6}" type="datetime1">
              <a:rPr lang="en-US"/>
              <a:pPr lvl="0"/>
              <a:t>11/30/2022</a:t>
            </a:fld>
            <a:endParaRPr lang="en-US"/>
          </a:p>
        </p:txBody>
      </p:sp>
      <p:sp>
        <p:nvSpPr>
          <p:cNvPr id="5" name="Footer Placeholder 4">
            <a:extLst>
              <a:ext uri="{FF2B5EF4-FFF2-40B4-BE49-F238E27FC236}">
                <a16:creationId xmlns:a16="http://schemas.microsoft.com/office/drawing/2014/main" id="{2FD762FA-F586-0F05-51AA-A6667588263B}"/>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F5C0DA9F-6592-6EBF-997D-83370F7EAD9D}"/>
              </a:ext>
            </a:extLst>
          </p:cNvPr>
          <p:cNvSpPr txBox="1">
            <a:spLocks noGrp="1"/>
          </p:cNvSpPr>
          <p:nvPr>
            <p:ph type="sldNum" sz="quarter" idx="8"/>
          </p:nvPr>
        </p:nvSpPr>
        <p:spPr/>
        <p:txBody>
          <a:bodyPr/>
          <a:lstStyle>
            <a:lvl1pPr>
              <a:defRPr/>
            </a:lvl1pPr>
          </a:lstStyle>
          <a:p>
            <a:pPr lvl="0"/>
            <a:fld id="{86F472A6-C49A-449F-970E-95F35F4AC4E4}" type="slidenum">
              <a:t>‹#›</a:t>
            </a:fld>
            <a:endParaRPr lang="en-US"/>
          </a:p>
        </p:txBody>
      </p:sp>
    </p:spTree>
    <p:extLst>
      <p:ext uri="{BB962C8B-B14F-4D97-AF65-F5344CB8AC3E}">
        <p14:creationId xmlns:p14="http://schemas.microsoft.com/office/powerpoint/2010/main" val="1401640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F17769-2BF2-7EA4-7D23-3F181A734B9A}"/>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7A1F87C3-33D3-0506-BDD4-14C9519CD112}"/>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5F26A7-66A9-CF16-81E5-6C867D3EC9CB}"/>
              </a:ext>
            </a:extLst>
          </p:cNvPr>
          <p:cNvSpPr txBox="1">
            <a:spLocks noGrp="1"/>
          </p:cNvSpPr>
          <p:nvPr>
            <p:ph type="dt" sz="half" idx="7"/>
          </p:nvPr>
        </p:nvSpPr>
        <p:spPr/>
        <p:txBody>
          <a:bodyPr/>
          <a:lstStyle>
            <a:lvl1pPr>
              <a:defRPr/>
            </a:lvl1pPr>
          </a:lstStyle>
          <a:p>
            <a:pPr lvl="0"/>
            <a:fld id="{EBF80518-8A9A-484E-99E9-C23432DE9C05}" type="datetime1">
              <a:rPr lang="en-US"/>
              <a:pPr lvl="0"/>
              <a:t>11/30/2022</a:t>
            </a:fld>
            <a:endParaRPr lang="en-US"/>
          </a:p>
        </p:txBody>
      </p:sp>
      <p:sp>
        <p:nvSpPr>
          <p:cNvPr id="5" name="Footer Placeholder 4">
            <a:extLst>
              <a:ext uri="{FF2B5EF4-FFF2-40B4-BE49-F238E27FC236}">
                <a16:creationId xmlns:a16="http://schemas.microsoft.com/office/drawing/2014/main" id="{E9F650CC-6CF4-30EE-958B-93F13E1CEF33}"/>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13179FB9-5A17-D83A-48D9-424180D6F474}"/>
              </a:ext>
            </a:extLst>
          </p:cNvPr>
          <p:cNvSpPr txBox="1">
            <a:spLocks noGrp="1"/>
          </p:cNvSpPr>
          <p:nvPr>
            <p:ph type="sldNum" sz="quarter" idx="8"/>
          </p:nvPr>
        </p:nvSpPr>
        <p:spPr/>
        <p:txBody>
          <a:bodyPr/>
          <a:lstStyle>
            <a:lvl1pPr>
              <a:defRPr/>
            </a:lvl1pPr>
          </a:lstStyle>
          <a:p>
            <a:pPr lvl="0"/>
            <a:fld id="{D50F07D9-74C9-4489-9B01-F41E5768C5BA}" type="slidenum">
              <a:t>‹#›</a:t>
            </a:fld>
            <a:endParaRPr lang="en-US"/>
          </a:p>
        </p:txBody>
      </p:sp>
    </p:spTree>
    <p:extLst>
      <p:ext uri="{BB962C8B-B14F-4D97-AF65-F5344CB8AC3E}">
        <p14:creationId xmlns:p14="http://schemas.microsoft.com/office/powerpoint/2010/main" val="2486222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EE2D5-D40F-DC2E-125F-5D5136D67B37}"/>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84D52236-4015-1860-C8B2-7D27FF2C39F9}"/>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58E4A3-3989-5BAE-9B9B-25E180F3B459}"/>
              </a:ext>
            </a:extLst>
          </p:cNvPr>
          <p:cNvSpPr txBox="1">
            <a:spLocks noGrp="1"/>
          </p:cNvSpPr>
          <p:nvPr>
            <p:ph type="dt" sz="half" idx="7"/>
          </p:nvPr>
        </p:nvSpPr>
        <p:spPr/>
        <p:txBody>
          <a:bodyPr/>
          <a:lstStyle>
            <a:lvl1pPr>
              <a:defRPr/>
            </a:lvl1pPr>
          </a:lstStyle>
          <a:p>
            <a:pPr lvl="0"/>
            <a:fld id="{4E0309C9-E9A1-450C-A5BB-87041B6B674B}" type="datetime1">
              <a:rPr lang="en-US"/>
              <a:pPr lvl="0"/>
              <a:t>11/30/2022</a:t>
            </a:fld>
            <a:endParaRPr lang="en-US"/>
          </a:p>
        </p:txBody>
      </p:sp>
      <p:sp>
        <p:nvSpPr>
          <p:cNvPr id="5" name="Footer Placeholder 4">
            <a:extLst>
              <a:ext uri="{FF2B5EF4-FFF2-40B4-BE49-F238E27FC236}">
                <a16:creationId xmlns:a16="http://schemas.microsoft.com/office/drawing/2014/main" id="{71078BD0-BFC5-BB19-6480-FDF438DA09EC}"/>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8A78FA6A-B2FE-0FB1-24C0-9B9DCD35EC01}"/>
              </a:ext>
            </a:extLst>
          </p:cNvPr>
          <p:cNvSpPr txBox="1">
            <a:spLocks noGrp="1"/>
          </p:cNvSpPr>
          <p:nvPr>
            <p:ph type="sldNum" sz="quarter" idx="8"/>
          </p:nvPr>
        </p:nvSpPr>
        <p:spPr/>
        <p:txBody>
          <a:bodyPr/>
          <a:lstStyle>
            <a:lvl1pPr>
              <a:defRPr/>
            </a:lvl1pPr>
          </a:lstStyle>
          <a:p>
            <a:pPr lvl="0"/>
            <a:fld id="{5321F342-E58C-408E-9CD0-4B58BFDE0846}" type="slidenum">
              <a:t>‹#›</a:t>
            </a:fld>
            <a:endParaRPr lang="en-US"/>
          </a:p>
        </p:txBody>
      </p:sp>
    </p:spTree>
    <p:extLst>
      <p:ext uri="{BB962C8B-B14F-4D97-AF65-F5344CB8AC3E}">
        <p14:creationId xmlns:p14="http://schemas.microsoft.com/office/powerpoint/2010/main" val="110818797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63FF-B498-8153-CBAB-E53485A19885}"/>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p>
        </p:txBody>
      </p:sp>
      <p:sp>
        <p:nvSpPr>
          <p:cNvPr id="3" name="Text Placeholder 2">
            <a:extLst>
              <a:ext uri="{FF2B5EF4-FFF2-40B4-BE49-F238E27FC236}">
                <a16:creationId xmlns:a16="http://schemas.microsoft.com/office/drawing/2014/main" id="{4CDF6ECE-58BD-E76F-CF93-5E3657AAFC46}"/>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FFEC94A3-5EFF-9C20-3D98-CFF778F4D8CA}"/>
              </a:ext>
            </a:extLst>
          </p:cNvPr>
          <p:cNvSpPr txBox="1">
            <a:spLocks noGrp="1"/>
          </p:cNvSpPr>
          <p:nvPr>
            <p:ph type="dt" sz="half" idx="7"/>
          </p:nvPr>
        </p:nvSpPr>
        <p:spPr/>
        <p:txBody>
          <a:bodyPr/>
          <a:lstStyle>
            <a:lvl1pPr>
              <a:defRPr/>
            </a:lvl1pPr>
          </a:lstStyle>
          <a:p>
            <a:pPr lvl="0"/>
            <a:fld id="{765C6974-A5DF-48C0-A120-FA64CAE82FAB}" type="datetime1">
              <a:rPr lang="en-US"/>
              <a:pPr lvl="0"/>
              <a:t>11/30/2022</a:t>
            </a:fld>
            <a:endParaRPr lang="en-US"/>
          </a:p>
        </p:txBody>
      </p:sp>
      <p:sp>
        <p:nvSpPr>
          <p:cNvPr id="5" name="Footer Placeholder 4">
            <a:extLst>
              <a:ext uri="{FF2B5EF4-FFF2-40B4-BE49-F238E27FC236}">
                <a16:creationId xmlns:a16="http://schemas.microsoft.com/office/drawing/2014/main" id="{C4D8EE80-A9D8-BA30-3E1C-E5EEF1BCEFCD}"/>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3DBD2B37-F539-46C1-7196-0B2BEF5F1757}"/>
              </a:ext>
            </a:extLst>
          </p:cNvPr>
          <p:cNvSpPr txBox="1">
            <a:spLocks noGrp="1"/>
          </p:cNvSpPr>
          <p:nvPr>
            <p:ph type="sldNum" sz="quarter" idx="8"/>
          </p:nvPr>
        </p:nvSpPr>
        <p:spPr/>
        <p:txBody>
          <a:bodyPr/>
          <a:lstStyle>
            <a:lvl1pPr>
              <a:defRPr/>
            </a:lvl1pPr>
          </a:lstStyle>
          <a:p>
            <a:pPr lvl="0"/>
            <a:fld id="{E09CA21E-A929-40D9-8A2F-C44C5FBE16B4}" type="slidenum">
              <a:t>‹#›</a:t>
            </a:fld>
            <a:endParaRPr lang="en-US"/>
          </a:p>
        </p:txBody>
      </p:sp>
    </p:spTree>
    <p:extLst>
      <p:ext uri="{BB962C8B-B14F-4D97-AF65-F5344CB8AC3E}">
        <p14:creationId xmlns:p14="http://schemas.microsoft.com/office/powerpoint/2010/main" val="3354708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AECE-0AD3-0F37-7D4C-B38D002F89BA}"/>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93047AD0-3E9D-3440-147A-CE5190FA0D99}"/>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3F56AB-D640-4C3D-0A54-9E1D7BE8918B}"/>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A7B75F-1938-D2C4-6892-137D1F386AA2}"/>
              </a:ext>
            </a:extLst>
          </p:cNvPr>
          <p:cNvSpPr txBox="1">
            <a:spLocks noGrp="1"/>
          </p:cNvSpPr>
          <p:nvPr>
            <p:ph type="dt" sz="half" idx="7"/>
          </p:nvPr>
        </p:nvSpPr>
        <p:spPr/>
        <p:txBody>
          <a:bodyPr/>
          <a:lstStyle>
            <a:lvl1pPr>
              <a:defRPr/>
            </a:lvl1pPr>
          </a:lstStyle>
          <a:p>
            <a:pPr lvl="0"/>
            <a:fld id="{C3D04587-1EC7-4CD6-A998-595E241DC340}" type="datetime1">
              <a:rPr lang="en-US"/>
              <a:pPr lvl="0"/>
              <a:t>11/30/2022</a:t>
            </a:fld>
            <a:endParaRPr lang="en-US"/>
          </a:p>
        </p:txBody>
      </p:sp>
      <p:sp>
        <p:nvSpPr>
          <p:cNvPr id="6" name="Footer Placeholder 5">
            <a:extLst>
              <a:ext uri="{FF2B5EF4-FFF2-40B4-BE49-F238E27FC236}">
                <a16:creationId xmlns:a16="http://schemas.microsoft.com/office/drawing/2014/main" id="{BC97E6BB-80D6-BD57-5F94-98178CC333D6}"/>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15AC7AF4-ED06-C6BA-4A00-54BF299B4F64}"/>
              </a:ext>
            </a:extLst>
          </p:cNvPr>
          <p:cNvSpPr txBox="1">
            <a:spLocks noGrp="1"/>
          </p:cNvSpPr>
          <p:nvPr>
            <p:ph type="sldNum" sz="quarter" idx="8"/>
          </p:nvPr>
        </p:nvSpPr>
        <p:spPr/>
        <p:txBody>
          <a:bodyPr/>
          <a:lstStyle>
            <a:lvl1pPr>
              <a:defRPr/>
            </a:lvl1pPr>
          </a:lstStyle>
          <a:p>
            <a:pPr lvl="0"/>
            <a:fld id="{EDB69ED8-BB75-4A13-83E9-BD22A287B592}" type="slidenum">
              <a:t>‹#›</a:t>
            </a:fld>
            <a:endParaRPr lang="en-US"/>
          </a:p>
        </p:txBody>
      </p:sp>
    </p:spTree>
    <p:extLst>
      <p:ext uri="{BB962C8B-B14F-4D97-AF65-F5344CB8AC3E}">
        <p14:creationId xmlns:p14="http://schemas.microsoft.com/office/powerpoint/2010/main" val="3655479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9E417-53A2-145D-6210-D8AC4D6EDB16}"/>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208036E3-95BE-1CD1-62F6-49010A4C8E30}"/>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544B8D87-7DB5-D0A8-D11E-E1F08F0ABA6D}"/>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7084A3-A825-0B6C-8348-B6C27BC325BA}"/>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8C5AE615-A591-2827-2B90-9CB6CD5BB2FF}"/>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EA4BC7-9B54-3B1D-903D-B907BFF3A289}"/>
              </a:ext>
            </a:extLst>
          </p:cNvPr>
          <p:cNvSpPr txBox="1">
            <a:spLocks noGrp="1"/>
          </p:cNvSpPr>
          <p:nvPr>
            <p:ph type="dt" sz="half" idx="7"/>
          </p:nvPr>
        </p:nvSpPr>
        <p:spPr/>
        <p:txBody>
          <a:bodyPr/>
          <a:lstStyle>
            <a:lvl1pPr>
              <a:defRPr/>
            </a:lvl1pPr>
          </a:lstStyle>
          <a:p>
            <a:pPr lvl="0"/>
            <a:fld id="{D56CA244-DD8A-4EDE-8D60-BBBEF9DBEE2B}" type="datetime1">
              <a:rPr lang="en-US"/>
              <a:pPr lvl="0"/>
              <a:t>11/30/2022</a:t>
            </a:fld>
            <a:endParaRPr lang="en-US"/>
          </a:p>
        </p:txBody>
      </p:sp>
      <p:sp>
        <p:nvSpPr>
          <p:cNvPr id="8" name="Footer Placeholder 7">
            <a:extLst>
              <a:ext uri="{FF2B5EF4-FFF2-40B4-BE49-F238E27FC236}">
                <a16:creationId xmlns:a16="http://schemas.microsoft.com/office/drawing/2014/main" id="{C7FD58F0-AF98-7147-6317-7358C23B75C7}"/>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723CE601-323E-9EA4-F8AB-A18F9D20273B}"/>
              </a:ext>
            </a:extLst>
          </p:cNvPr>
          <p:cNvSpPr txBox="1">
            <a:spLocks noGrp="1"/>
          </p:cNvSpPr>
          <p:nvPr>
            <p:ph type="sldNum" sz="quarter" idx="8"/>
          </p:nvPr>
        </p:nvSpPr>
        <p:spPr/>
        <p:txBody>
          <a:bodyPr/>
          <a:lstStyle>
            <a:lvl1pPr>
              <a:defRPr/>
            </a:lvl1pPr>
          </a:lstStyle>
          <a:p>
            <a:pPr lvl="0"/>
            <a:fld id="{F21D81F4-AABA-4A3E-B922-3E170F8F24AC}" type="slidenum">
              <a:t>‹#›</a:t>
            </a:fld>
            <a:endParaRPr lang="en-US"/>
          </a:p>
        </p:txBody>
      </p:sp>
    </p:spTree>
    <p:extLst>
      <p:ext uri="{BB962C8B-B14F-4D97-AF65-F5344CB8AC3E}">
        <p14:creationId xmlns:p14="http://schemas.microsoft.com/office/powerpoint/2010/main" val="3423064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AE708-A478-2083-05A7-8B6EDF52D7A5}"/>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65EC125B-1600-16E9-BE76-A93DA5593F4F}"/>
              </a:ext>
            </a:extLst>
          </p:cNvPr>
          <p:cNvSpPr txBox="1">
            <a:spLocks noGrp="1"/>
          </p:cNvSpPr>
          <p:nvPr>
            <p:ph type="dt" sz="half" idx="7"/>
          </p:nvPr>
        </p:nvSpPr>
        <p:spPr/>
        <p:txBody>
          <a:bodyPr/>
          <a:lstStyle>
            <a:lvl1pPr>
              <a:defRPr/>
            </a:lvl1pPr>
          </a:lstStyle>
          <a:p>
            <a:pPr lvl="0"/>
            <a:fld id="{8339CE9D-14E3-4FB1-82C0-8D1180B117C9}" type="datetime1">
              <a:rPr lang="en-US"/>
              <a:pPr lvl="0"/>
              <a:t>11/30/2022</a:t>
            </a:fld>
            <a:endParaRPr lang="en-US"/>
          </a:p>
        </p:txBody>
      </p:sp>
      <p:sp>
        <p:nvSpPr>
          <p:cNvPr id="4" name="Footer Placeholder 3">
            <a:extLst>
              <a:ext uri="{FF2B5EF4-FFF2-40B4-BE49-F238E27FC236}">
                <a16:creationId xmlns:a16="http://schemas.microsoft.com/office/drawing/2014/main" id="{8D85533C-9ECE-1631-E042-C8AE61A64EBF}"/>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E1DE68A5-E598-CB96-F4B7-7BCF69F30FD5}"/>
              </a:ext>
            </a:extLst>
          </p:cNvPr>
          <p:cNvSpPr txBox="1">
            <a:spLocks noGrp="1"/>
          </p:cNvSpPr>
          <p:nvPr>
            <p:ph type="sldNum" sz="quarter" idx="8"/>
          </p:nvPr>
        </p:nvSpPr>
        <p:spPr/>
        <p:txBody>
          <a:bodyPr/>
          <a:lstStyle>
            <a:lvl1pPr>
              <a:defRPr/>
            </a:lvl1pPr>
          </a:lstStyle>
          <a:p>
            <a:pPr lvl="0"/>
            <a:fld id="{1C462FF3-BDFB-44DD-9D4B-9522E2147162}" type="slidenum">
              <a:t>‹#›</a:t>
            </a:fld>
            <a:endParaRPr lang="en-US"/>
          </a:p>
        </p:txBody>
      </p:sp>
    </p:spTree>
    <p:extLst>
      <p:ext uri="{BB962C8B-B14F-4D97-AF65-F5344CB8AC3E}">
        <p14:creationId xmlns:p14="http://schemas.microsoft.com/office/powerpoint/2010/main" val="2988486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255993-FC86-DCE9-69D8-C788B8484BE5}"/>
              </a:ext>
            </a:extLst>
          </p:cNvPr>
          <p:cNvSpPr txBox="1">
            <a:spLocks noGrp="1"/>
          </p:cNvSpPr>
          <p:nvPr>
            <p:ph type="dt" sz="half" idx="7"/>
          </p:nvPr>
        </p:nvSpPr>
        <p:spPr/>
        <p:txBody>
          <a:bodyPr/>
          <a:lstStyle>
            <a:lvl1pPr>
              <a:defRPr/>
            </a:lvl1pPr>
          </a:lstStyle>
          <a:p>
            <a:pPr lvl="0"/>
            <a:fld id="{F6B57563-DE0D-406D-876F-199834F142B2}" type="datetime1">
              <a:rPr lang="en-US"/>
              <a:pPr lvl="0"/>
              <a:t>11/30/2022</a:t>
            </a:fld>
            <a:endParaRPr lang="en-US"/>
          </a:p>
        </p:txBody>
      </p:sp>
      <p:sp>
        <p:nvSpPr>
          <p:cNvPr id="3" name="Footer Placeholder 2">
            <a:extLst>
              <a:ext uri="{FF2B5EF4-FFF2-40B4-BE49-F238E27FC236}">
                <a16:creationId xmlns:a16="http://schemas.microsoft.com/office/drawing/2014/main" id="{8DEFC8DE-90D1-D1E3-5909-2992AB0261BD}"/>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5B56D08E-7F37-1096-EEF9-AF180CB0E50A}"/>
              </a:ext>
            </a:extLst>
          </p:cNvPr>
          <p:cNvSpPr txBox="1">
            <a:spLocks noGrp="1"/>
          </p:cNvSpPr>
          <p:nvPr>
            <p:ph type="sldNum" sz="quarter" idx="8"/>
          </p:nvPr>
        </p:nvSpPr>
        <p:spPr/>
        <p:txBody>
          <a:bodyPr/>
          <a:lstStyle>
            <a:lvl1pPr>
              <a:defRPr/>
            </a:lvl1pPr>
          </a:lstStyle>
          <a:p>
            <a:pPr lvl="0"/>
            <a:fld id="{2D5CECDC-B03D-46CB-9236-F2F3A8D78626}" type="slidenum">
              <a:t>‹#›</a:t>
            </a:fld>
            <a:endParaRPr lang="en-US"/>
          </a:p>
        </p:txBody>
      </p:sp>
    </p:spTree>
    <p:extLst>
      <p:ext uri="{BB962C8B-B14F-4D97-AF65-F5344CB8AC3E}">
        <p14:creationId xmlns:p14="http://schemas.microsoft.com/office/powerpoint/2010/main" val="134269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CD60-5FE4-A521-9FEC-BB2FF3EB9DAE}"/>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p>
        </p:txBody>
      </p:sp>
      <p:sp>
        <p:nvSpPr>
          <p:cNvPr id="3" name="Content Placeholder 2">
            <a:extLst>
              <a:ext uri="{FF2B5EF4-FFF2-40B4-BE49-F238E27FC236}">
                <a16:creationId xmlns:a16="http://schemas.microsoft.com/office/drawing/2014/main" id="{674CBD7A-DD89-D828-CDF7-24D1A293E4D7}"/>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F0D343-DDF3-A516-191E-06DC246FB83E}"/>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1BB92072-0652-2226-F5FC-D6A69D61C203}"/>
              </a:ext>
            </a:extLst>
          </p:cNvPr>
          <p:cNvSpPr txBox="1">
            <a:spLocks noGrp="1"/>
          </p:cNvSpPr>
          <p:nvPr>
            <p:ph type="dt" sz="half" idx="7"/>
          </p:nvPr>
        </p:nvSpPr>
        <p:spPr/>
        <p:txBody>
          <a:bodyPr/>
          <a:lstStyle>
            <a:lvl1pPr>
              <a:defRPr/>
            </a:lvl1pPr>
          </a:lstStyle>
          <a:p>
            <a:pPr lvl="0"/>
            <a:fld id="{F937DAB8-3024-40BA-8959-25BBAA8854BB}" type="datetime1">
              <a:rPr lang="en-US"/>
              <a:pPr lvl="0"/>
              <a:t>11/30/2022</a:t>
            </a:fld>
            <a:endParaRPr lang="en-US"/>
          </a:p>
        </p:txBody>
      </p:sp>
      <p:sp>
        <p:nvSpPr>
          <p:cNvPr id="6" name="Footer Placeholder 5">
            <a:extLst>
              <a:ext uri="{FF2B5EF4-FFF2-40B4-BE49-F238E27FC236}">
                <a16:creationId xmlns:a16="http://schemas.microsoft.com/office/drawing/2014/main" id="{C1802FE7-56D3-F503-C47C-BB7F3E0906A6}"/>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13EDA36A-2937-C603-B1CE-E214DC0C5CC1}"/>
              </a:ext>
            </a:extLst>
          </p:cNvPr>
          <p:cNvSpPr txBox="1">
            <a:spLocks noGrp="1"/>
          </p:cNvSpPr>
          <p:nvPr>
            <p:ph type="sldNum" sz="quarter" idx="8"/>
          </p:nvPr>
        </p:nvSpPr>
        <p:spPr/>
        <p:txBody>
          <a:bodyPr/>
          <a:lstStyle>
            <a:lvl1pPr>
              <a:defRPr/>
            </a:lvl1pPr>
          </a:lstStyle>
          <a:p>
            <a:pPr lvl="0"/>
            <a:fld id="{EA021FB1-3EA5-4A05-AC44-2D43100DD127}" type="slidenum">
              <a:t>‹#›</a:t>
            </a:fld>
            <a:endParaRPr lang="en-US"/>
          </a:p>
        </p:txBody>
      </p:sp>
    </p:spTree>
    <p:extLst>
      <p:ext uri="{BB962C8B-B14F-4D97-AF65-F5344CB8AC3E}">
        <p14:creationId xmlns:p14="http://schemas.microsoft.com/office/powerpoint/2010/main" val="1572728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B84CE-92DA-3396-CE91-90A58F9FBCFB}"/>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p>
        </p:txBody>
      </p:sp>
      <p:sp>
        <p:nvSpPr>
          <p:cNvPr id="3" name="Picture Placeholder 2">
            <a:extLst>
              <a:ext uri="{FF2B5EF4-FFF2-40B4-BE49-F238E27FC236}">
                <a16:creationId xmlns:a16="http://schemas.microsoft.com/office/drawing/2014/main" id="{B61DD49E-6954-141E-8AAF-518DE2E26BB8}"/>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en-US"/>
          </a:p>
        </p:txBody>
      </p:sp>
      <p:sp>
        <p:nvSpPr>
          <p:cNvPr id="4" name="Text Placeholder 3">
            <a:extLst>
              <a:ext uri="{FF2B5EF4-FFF2-40B4-BE49-F238E27FC236}">
                <a16:creationId xmlns:a16="http://schemas.microsoft.com/office/drawing/2014/main" id="{047CB751-6358-6B7E-1920-CF72809ACE7C}"/>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9B6C7C3E-E58B-61A9-D58F-54838F5C7F48}"/>
              </a:ext>
            </a:extLst>
          </p:cNvPr>
          <p:cNvSpPr txBox="1">
            <a:spLocks noGrp="1"/>
          </p:cNvSpPr>
          <p:nvPr>
            <p:ph type="dt" sz="half" idx="7"/>
          </p:nvPr>
        </p:nvSpPr>
        <p:spPr/>
        <p:txBody>
          <a:bodyPr/>
          <a:lstStyle>
            <a:lvl1pPr>
              <a:defRPr/>
            </a:lvl1pPr>
          </a:lstStyle>
          <a:p>
            <a:pPr lvl="0"/>
            <a:fld id="{2AB5DF3F-A250-4A84-A626-AF798EF4B295}" type="datetime1">
              <a:rPr lang="en-US"/>
              <a:pPr lvl="0"/>
              <a:t>11/30/2022</a:t>
            </a:fld>
            <a:endParaRPr lang="en-US"/>
          </a:p>
        </p:txBody>
      </p:sp>
      <p:sp>
        <p:nvSpPr>
          <p:cNvPr id="6" name="Footer Placeholder 5">
            <a:extLst>
              <a:ext uri="{FF2B5EF4-FFF2-40B4-BE49-F238E27FC236}">
                <a16:creationId xmlns:a16="http://schemas.microsoft.com/office/drawing/2014/main" id="{02989E4A-9B4E-CF57-6958-18D28236F15F}"/>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8BC793B8-550E-E85E-9D59-03ADAF6F22FF}"/>
              </a:ext>
            </a:extLst>
          </p:cNvPr>
          <p:cNvSpPr txBox="1">
            <a:spLocks noGrp="1"/>
          </p:cNvSpPr>
          <p:nvPr>
            <p:ph type="sldNum" sz="quarter" idx="8"/>
          </p:nvPr>
        </p:nvSpPr>
        <p:spPr/>
        <p:txBody>
          <a:bodyPr/>
          <a:lstStyle>
            <a:lvl1pPr>
              <a:defRPr/>
            </a:lvl1pPr>
          </a:lstStyle>
          <a:p>
            <a:pPr lvl="0"/>
            <a:fld id="{E289F00A-D1EA-49F6-8684-C4B9E33B29E1}" type="slidenum">
              <a:t>‹#›</a:t>
            </a:fld>
            <a:endParaRPr lang="en-US"/>
          </a:p>
        </p:txBody>
      </p:sp>
    </p:spTree>
    <p:extLst>
      <p:ext uri="{BB962C8B-B14F-4D97-AF65-F5344CB8AC3E}">
        <p14:creationId xmlns:p14="http://schemas.microsoft.com/office/powerpoint/2010/main" val="3271579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CE9BB-383D-41C9-7700-6DC070C085C1}"/>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6B970F9F-CA9B-3D7A-414A-001527336605}"/>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3707F-C0BD-AB2C-FD0B-DBBDB7A9429B}"/>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372"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4121C92D-04CD-4003-AA38-2F7ACBDFE89F}" type="datetime1">
              <a:rPr lang="en-US"/>
              <a:pPr lvl="0"/>
              <a:t>11/30/2022</a:t>
            </a:fld>
            <a:endParaRPr lang="en-US"/>
          </a:p>
        </p:txBody>
      </p:sp>
      <p:sp>
        <p:nvSpPr>
          <p:cNvPr id="5" name="Footer Placeholder 4">
            <a:extLst>
              <a:ext uri="{FF2B5EF4-FFF2-40B4-BE49-F238E27FC236}">
                <a16:creationId xmlns:a16="http://schemas.microsoft.com/office/drawing/2014/main" id="{537E7745-219B-5B87-D1DB-8303F98AF8E9}"/>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372"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endParaRPr lang="en-US"/>
          </a:p>
        </p:txBody>
      </p:sp>
      <p:sp>
        <p:nvSpPr>
          <p:cNvPr id="6" name="Slide Number Placeholder 5">
            <a:extLst>
              <a:ext uri="{FF2B5EF4-FFF2-40B4-BE49-F238E27FC236}">
                <a16:creationId xmlns:a16="http://schemas.microsoft.com/office/drawing/2014/main" id="{F9FF3115-B523-F72C-EE49-982410A4F397}"/>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372"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BEDC3726-0C8F-4EB6-990D-21F7E2C32800}"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372"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590" marR="0" lvl="0" indent="-228590" algn="l" defTabSz="914372"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781" marR="0" lvl="1" indent="-228590" algn="l" defTabSz="914372"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2972" marR="0" lvl="2" indent="-228590" algn="l" defTabSz="914372"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163" marR="0" lvl="3" indent="-228590" algn="l" defTabSz="914372"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345" marR="0" lvl="4" indent="-228590" algn="l" defTabSz="914372"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AutoShape 10" descr="Sports balls Stock Photos, Royalty Free Sports balls Images | Depositphotos">
            <a:extLst>
              <a:ext uri="{FF2B5EF4-FFF2-40B4-BE49-F238E27FC236}">
                <a16:creationId xmlns:a16="http://schemas.microsoft.com/office/drawing/2014/main" id="{51750BFB-19EA-61BA-F212-15A0D6E0B854}"/>
              </a:ext>
            </a:extLst>
          </p:cNvPr>
          <p:cNvSpPr/>
          <p:nvPr/>
        </p:nvSpPr>
        <p:spPr>
          <a:xfrm>
            <a:off x="155585" y="-144456"/>
            <a:ext cx="304796" cy="304796"/>
          </a:xfrm>
          <a:prstGeom prst="rect">
            <a:avLst/>
          </a:prstGeom>
          <a:noFill/>
          <a:ln cap="flat">
            <a:noFill/>
            <a:prstDash val="solid"/>
          </a:ln>
        </p:spPr>
        <p:txBody>
          <a:bodyPr vert="horz" wrap="square" lIns="91440" tIns="45720" rIns="91440" bIns="45720" anchor="t" anchorCtr="0" compatLnSpc="1">
            <a:no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3" name="AutoShape 18" descr="Assorted sports equipment on black Royalty Free Stock Images">
            <a:extLst>
              <a:ext uri="{FF2B5EF4-FFF2-40B4-BE49-F238E27FC236}">
                <a16:creationId xmlns:a16="http://schemas.microsoft.com/office/drawing/2014/main" id="{5299AA63-0B54-C9D5-A1D8-752574FB72AF}"/>
              </a:ext>
            </a:extLst>
          </p:cNvPr>
          <p:cNvSpPr/>
          <p:nvPr/>
        </p:nvSpPr>
        <p:spPr>
          <a:xfrm>
            <a:off x="460382" y="160349"/>
            <a:ext cx="304796" cy="304796"/>
          </a:xfrm>
          <a:prstGeom prst="rect">
            <a:avLst/>
          </a:prstGeom>
          <a:noFill/>
          <a:ln cap="flat">
            <a:noFill/>
            <a:prstDash val="solid"/>
          </a:ln>
        </p:spPr>
        <p:txBody>
          <a:bodyPr vert="horz" wrap="square" lIns="91440" tIns="45720" rIns="91440" bIns="45720" anchor="t" anchorCtr="0" compatLnSpc="1">
            <a:no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4" name="AutoShape 20" descr="Cups of winners award, Sport equipment and balls Royalty Free Stock Photos">
            <a:extLst>
              <a:ext uri="{FF2B5EF4-FFF2-40B4-BE49-F238E27FC236}">
                <a16:creationId xmlns:a16="http://schemas.microsoft.com/office/drawing/2014/main" id="{2D687BF1-4704-4A98-01FF-386D1029FD70}"/>
              </a:ext>
            </a:extLst>
          </p:cNvPr>
          <p:cNvSpPr/>
          <p:nvPr/>
        </p:nvSpPr>
        <p:spPr>
          <a:xfrm>
            <a:off x="307988" y="7946"/>
            <a:ext cx="304796" cy="304796"/>
          </a:xfrm>
          <a:prstGeom prst="rect">
            <a:avLst/>
          </a:prstGeom>
          <a:noFill/>
          <a:ln cap="flat">
            <a:noFill/>
            <a:prstDash val="solid"/>
          </a:ln>
        </p:spPr>
        <p:txBody>
          <a:bodyPr vert="horz" wrap="square" lIns="91440" tIns="45720" rIns="91440" bIns="45720" anchor="t" anchorCtr="0" compatLnSpc="1">
            <a:no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pic>
        <p:nvPicPr>
          <p:cNvPr id="5" name="Picture 11">
            <a:extLst>
              <a:ext uri="{FF2B5EF4-FFF2-40B4-BE49-F238E27FC236}">
                <a16:creationId xmlns:a16="http://schemas.microsoft.com/office/drawing/2014/main" id="{9530A31A-895B-E706-2199-5CBBD08D72CC}"/>
              </a:ext>
            </a:extLst>
          </p:cNvPr>
          <p:cNvPicPr>
            <a:picLocks noChangeAspect="1"/>
          </p:cNvPicPr>
          <p:nvPr/>
        </p:nvPicPr>
        <p:blipFill>
          <a:blip r:embed="rId2"/>
          <a:stretch>
            <a:fillRect/>
          </a:stretch>
        </p:blipFill>
        <p:spPr>
          <a:xfrm>
            <a:off x="0" y="7936"/>
            <a:ext cx="12183694" cy="6850063"/>
          </a:xfrm>
          <a:prstGeom prst="rect">
            <a:avLst/>
          </a:prstGeom>
          <a:noFill/>
          <a:ln cap="flat">
            <a:noFill/>
          </a:ln>
        </p:spPr>
      </p:pic>
      <p:sp>
        <p:nvSpPr>
          <p:cNvPr id="6" name="Rectangle 12">
            <a:extLst>
              <a:ext uri="{FF2B5EF4-FFF2-40B4-BE49-F238E27FC236}">
                <a16:creationId xmlns:a16="http://schemas.microsoft.com/office/drawing/2014/main" id="{D0D910B0-3080-A45B-D13A-6F09E9AA934A}"/>
              </a:ext>
            </a:extLst>
          </p:cNvPr>
          <p:cNvSpPr/>
          <p:nvPr/>
        </p:nvSpPr>
        <p:spPr>
          <a:xfrm>
            <a:off x="0" y="4051496"/>
            <a:ext cx="8229600" cy="2194560"/>
          </a:xfrm>
          <a:prstGeom prst="rect">
            <a:avLst/>
          </a:prstGeom>
          <a:solidFill>
            <a:srgbClr val="7F7F7F">
              <a:alpha val="50000"/>
            </a:srgbClr>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800" b="1" i="1" u="none" strike="noStrike" kern="0" cap="none" spc="0" baseline="0">
                <a:solidFill>
                  <a:srgbClr val="000000"/>
                </a:solidFill>
                <a:uFillTx/>
                <a:latin typeface="Baskerville Old Face" pitchFamily="18"/>
              </a:rPr>
              <a:t>GoodSports Goods</a:t>
            </a:r>
          </a:p>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1" i="0" u="none" strike="noStrike" kern="0" cap="none" spc="0" baseline="0">
              <a:solidFill>
                <a:srgbClr val="000000"/>
              </a:solidFill>
              <a:uFillTx/>
              <a:latin typeface="Calibri"/>
            </a:endParaRPr>
          </a:p>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1" u="none" strike="noStrike" kern="0" cap="none" spc="0" baseline="0">
                <a:solidFill>
                  <a:srgbClr val="000000"/>
                </a:solidFill>
                <a:uFillTx/>
                <a:latin typeface="Calibri"/>
              </a:rPr>
              <a:t>Play with Passion</a:t>
            </a:r>
          </a:p>
        </p:txBody>
      </p:sp>
      <p:cxnSp>
        <p:nvCxnSpPr>
          <p:cNvPr id="7" name="Straight Connector 14">
            <a:extLst>
              <a:ext uri="{FF2B5EF4-FFF2-40B4-BE49-F238E27FC236}">
                <a16:creationId xmlns:a16="http://schemas.microsoft.com/office/drawing/2014/main" id="{D4EF7236-4395-AC75-B34D-0ECE9AFB2F91}"/>
              </a:ext>
            </a:extLst>
          </p:cNvPr>
          <p:cNvCxnSpPr/>
          <p:nvPr/>
        </p:nvCxnSpPr>
        <p:spPr>
          <a:xfrm>
            <a:off x="1116875" y="5148776"/>
            <a:ext cx="7112734" cy="0"/>
          </a:xfrm>
          <a:prstGeom prst="straightConnector1">
            <a:avLst/>
          </a:prstGeom>
          <a:noFill/>
          <a:ln w="69851" cap="flat">
            <a:solidFill>
              <a:srgbClr val="FF0000"/>
            </a:solidFill>
            <a:prstDash val="solid"/>
            <a:miter/>
          </a:ln>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49014FD-456B-8F98-8DEF-7A3CB6E4A276}"/>
              </a:ext>
            </a:extLst>
          </p:cNvPr>
          <p:cNvSpPr txBox="1"/>
          <p:nvPr/>
        </p:nvSpPr>
        <p:spPr>
          <a:xfrm>
            <a:off x="6981824" y="1641752"/>
            <a:ext cx="5019675" cy="1323439"/>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dirty="0">
                <a:solidFill>
                  <a:schemeClr val="bg1"/>
                </a:solidFill>
                <a:latin typeface="+mj-lt"/>
                <a:ea typeface="+mj-ea"/>
                <a:cs typeface="+mj-cs"/>
              </a:rPr>
              <a:t>Product Perspective</a:t>
            </a:r>
          </a:p>
        </p:txBody>
      </p:sp>
      <p:pic>
        <p:nvPicPr>
          <p:cNvPr id="5" name="Picture 4" descr="3D rendering of blue football balls suspended in mid-air">
            <a:extLst>
              <a:ext uri="{FF2B5EF4-FFF2-40B4-BE49-F238E27FC236}">
                <a16:creationId xmlns:a16="http://schemas.microsoft.com/office/drawing/2014/main" id="{0F5248E7-00D6-91C4-A6CF-61397F9C3040}"/>
              </a:ext>
            </a:extLst>
          </p:cNvPr>
          <p:cNvPicPr>
            <a:picLocks noChangeAspect="1"/>
          </p:cNvPicPr>
          <p:nvPr/>
        </p:nvPicPr>
        <p:blipFill rotWithShape="1">
          <a:blip r:embed="rId3"/>
          <a:srcRect l="4892" r="4892"/>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8" name="Group 17">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9" name="Freeform: Shape 18">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21E787EC-C583-BFF4-D5C7-1C024BEADFE0}"/>
              </a:ext>
            </a:extLst>
          </p:cNvPr>
          <p:cNvSpPr>
            <a:spLocks noGrp="1"/>
          </p:cNvSpPr>
          <p:nvPr>
            <p:ph idx="1"/>
          </p:nvPr>
        </p:nvSpPr>
        <p:spPr>
          <a:xfrm>
            <a:off x="6981826" y="3146400"/>
            <a:ext cx="4391024" cy="2682000"/>
          </a:xfrm>
        </p:spPr>
        <p:txBody>
          <a:bodyPr vert="horz" lIns="91440" tIns="45720" rIns="91440" bIns="45720" rtlCol="0">
            <a:normAutofit/>
          </a:bodyPr>
          <a:lstStyle/>
          <a:p>
            <a:pPr marL="0" indent="0" defTabSz="914400">
              <a:buNone/>
            </a:pPr>
            <a:r>
              <a:rPr lang="en-US" sz="1900" b="0" i="0" u="none" strike="noStrike" dirty="0">
                <a:solidFill>
                  <a:schemeClr val="bg1">
                    <a:alpha val="80000"/>
                  </a:schemeClr>
                </a:solidFill>
                <a:effectLst/>
                <a:latin typeface="+mn-lt"/>
                <a:ea typeface="+mn-ea"/>
                <a:cs typeface="+mn-cs"/>
              </a:rPr>
              <a:t>The Good Sport Goods is a brand-new piece of software that will make shopping for sporting goods and accessories online and in shops entirely unnecessary. Over the course of numerous updates, the system is planned to facilitate the sale of products from a variety of sports companies via a unified marketplace, saving consumers time and effort.</a:t>
            </a:r>
            <a:endParaRPr lang="en-US" sz="1900" dirty="0">
              <a:solidFill>
                <a:schemeClr val="bg1">
                  <a:alpha val="80000"/>
                </a:schemeClr>
              </a:solidFill>
              <a:latin typeface="+mn-lt"/>
              <a:ea typeface="+mn-ea"/>
              <a:cs typeface="+mn-cs"/>
            </a:endParaRPr>
          </a:p>
        </p:txBody>
      </p:sp>
    </p:spTree>
    <p:extLst>
      <p:ext uri="{BB962C8B-B14F-4D97-AF65-F5344CB8AC3E}">
        <p14:creationId xmlns:p14="http://schemas.microsoft.com/office/powerpoint/2010/main" val="10700386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19">
    <p:bg>
      <p:bgPr>
        <a:solidFill>
          <a:srgbClr val="FFFFFF"/>
        </a:solidFill>
        <a:effectLst/>
      </p:bgPr>
    </p:bg>
    <p:spTree>
      <p:nvGrpSpPr>
        <p:cNvPr id="1" name=""/>
        <p:cNvGrpSpPr/>
        <p:nvPr/>
      </p:nvGrpSpPr>
      <p:grpSpPr>
        <a:xfrm>
          <a:off x="0" y="0"/>
          <a:ext cx="0" cy="0"/>
          <a:chOff x="0" y="0"/>
          <a:chExt cx="0" cy="0"/>
        </a:xfrm>
      </p:grpSpPr>
      <p:sp>
        <p:nvSpPr>
          <p:cNvPr id="2" name="Rectangle 1052">
            <a:extLst>
              <a:ext uri="{FF2B5EF4-FFF2-40B4-BE49-F238E27FC236}">
                <a16:creationId xmlns:a16="http://schemas.microsoft.com/office/drawing/2014/main" id="{65F2778C-51D8-7E34-38F9-71A655FE3113}"/>
              </a:ext>
            </a:extLst>
          </p:cNvPr>
          <p:cNvSpPr>
            <a:spLocks noMove="1" noResize="1"/>
          </p:cNvSpPr>
          <p:nvPr/>
        </p:nvSpPr>
        <p:spPr>
          <a:xfrm>
            <a:off x="9" y="0"/>
            <a:ext cx="12191996" cy="6858000"/>
          </a:xfrm>
          <a:prstGeom prst="rect">
            <a:avLst/>
          </a:prstGeom>
          <a:solidFill>
            <a:srgbClr val="0D0D0D"/>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cxnSp>
        <p:nvCxnSpPr>
          <p:cNvPr id="3" name="Straight Connector 1054">
            <a:extLst>
              <a:ext uri="{FF2B5EF4-FFF2-40B4-BE49-F238E27FC236}">
                <a16:creationId xmlns:a16="http://schemas.microsoft.com/office/drawing/2014/main" id="{D278EEBF-16B2-FD0F-EB45-CD5774D62919}"/>
              </a:ext>
            </a:extLst>
          </p:cNvPr>
          <p:cNvCxnSpPr>
            <a:cxnSpLocks noMove="1" noResize="1"/>
          </p:cNvCxnSpPr>
          <p:nvPr/>
        </p:nvCxnSpPr>
        <p:spPr>
          <a:xfrm flipH="1">
            <a:off x="126205" y="2026337"/>
            <a:ext cx="5220950" cy="0"/>
          </a:xfrm>
          <a:prstGeom prst="straightConnector1">
            <a:avLst/>
          </a:prstGeom>
          <a:noFill/>
          <a:ln w="12701" cap="flat">
            <a:solidFill>
              <a:srgbClr val="ED7D31"/>
            </a:solidFill>
            <a:prstDash val="solid"/>
            <a:miter/>
          </a:ln>
        </p:spPr>
      </p:cxnSp>
      <p:sp>
        <p:nvSpPr>
          <p:cNvPr id="4" name="Content Placeholder 1040">
            <a:extLst>
              <a:ext uri="{FF2B5EF4-FFF2-40B4-BE49-F238E27FC236}">
                <a16:creationId xmlns:a16="http://schemas.microsoft.com/office/drawing/2014/main" id="{E9D9482F-63CC-5838-DB6A-1827E2799B75}"/>
              </a:ext>
            </a:extLst>
          </p:cNvPr>
          <p:cNvSpPr txBox="1">
            <a:spLocks noGrp="1"/>
          </p:cNvSpPr>
          <p:nvPr>
            <p:ph idx="1"/>
          </p:nvPr>
        </p:nvSpPr>
        <p:spPr>
          <a:xfrm>
            <a:off x="10086545" y="5331656"/>
            <a:ext cx="1655329" cy="1411147"/>
          </a:xfrm>
        </p:spPr>
        <p:txBody>
          <a:bodyPr/>
          <a:lstStyle/>
          <a:p>
            <a:endParaRPr lang="en-US"/>
          </a:p>
        </p:txBody>
      </p:sp>
      <p:sp>
        <p:nvSpPr>
          <p:cNvPr id="5" name="Rectangle 1056">
            <a:extLst>
              <a:ext uri="{FF2B5EF4-FFF2-40B4-BE49-F238E27FC236}">
                <a16:creationId xmlns:a16="http://schemas.microsoft.com/office/drawing/2014/main" id="{2E48A3DC-6DAD-F216-D549-C5B8E5E84E30}"/>
              </a:ext>
            </a:extLst>
          </p:cNvPr>
          <p:cNvSpPr>
            <a:spLocks noMove="1" noResize="1"/>
          </p:cNvSpPr>
          <p:nvPr/>
        </p:nvSpPr>
        <p:spPr>
          <a:xfrm>
            <a:off x="126214" y="115196"/>
            <a:ext cx="11939585" cy="6627616"/>
          </a:xfrm>
          <a:prstGeom prst="rect">
            <a:avLst/>
          </a:prstGeom>
          <a:noFill/>
          <a:ln w="12701" cap="flat">
            <a:solidFill>
              <a:srgbClr val="ED7D31"/>
            </a:solidFill>
            <a:prstDash val="solid"/>
            <a:miter/>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pic>
        <p:nvPicPr>
          <p:cNvPr id="6" name="Picture 2">
            <a:extLst>
              <a:ext uri="{FF2B5EF4-FFF2-40B4-BE49-F238E27FC236}">
                <a16:creationId xmlns:a16="http://schemas.microsoft.com/office/drawing/2014/main" id="{737F6779-86DE-15E7-5A96-0C3365CA83B0}"/>
              </a:ext>
            </a:extLst>
          </p:cNvPr>
          <p:cNvPicPr>
            <a:picLocks noChangeAspect="1"/>
          </p:cNvPicPr>
          <p:nvPr/>
        </p:nvPicPr>
        <p:blipFill>
          <a:blip r:embed="rId2"/>
          <a:srcRect/>
          <a:stretch>
            <a:fillRect/>
          </a:stretch>
        </p:blipFill>
        <p:spPr>
          <a:xfrm>
            <a:off x="4690" y="0"/>
            <a:ext cx="12187315" cy="6858000"/>
          </a:xfrm>
          <a:prstGeom prst="rect">
            <a:avLst/>
          </a:prstGeom>
          <a:noFill/>
          <a:ln cap="flat">
            <a:noFill/>
          </a:ln>
        </p:spPr>
      </p:pic>
    </p:spTree>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Arc 38">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DF92D7-FFBA-BA9A-FAC0-2312E1540EA3}"/>
              </a:ext>
            </a:extLst>
          </p:cNvPr>
          <p:cNvSpPr>
            <a:spLocks noGrp="1"/>
          </p:cNvSpPr>
          <p:nvPr>
            <p:ph type="title"/>
          </p:nvPr>
        </p:nvSpPr>
        <p:spPr>
          <a:xfrm>
            <a:off x="7080738" y="647593"/>
            <a:ext cx="4467792" cy="3060541"/>
          </a:xfrm>
        </p:spPr>
        <p:txBody>
          <a:bodyPr vert="horz" lIns="91440" tIns="45720" rIns="91440" bIns="45720" rtlCol="0" anchor="b">
            <a:normAutofit/>
          </a:bodyPr>
          <a:lstStyle/>
          <a:p>
            <a:pPr algn="ctr" defTabSz="914400">
              <a:spcBef>
                <a:spcPct val="0"/>
              </a:spcBef>
            </a:pPr>
            <a:r>
              <a:rPr lang="en-US" sz="5600" b="1" i="0" u="none" strike="noStrike" kern="1200">
                <a:solidFill>
                  <a:srgbClr val="FFFFFF"/>
                </a:solidFill>
                <a:effectLst/>
                <a:latin typeface="+mj-lt"/>
                <a:ea typeface="+mj-ea"/>
                <a:cs typeface="+mj-cs"/>
              </a:rPr>
              <a:t>User Classes and Characteristics</a:t>
            </a:r>
            <a:endParaRPr lang="en-US" sz="5600" kern="1200">
              <a:solidFill>
                <a:srgbClr val="FFFFFF"/>
              </a:solidFill>
              <a:latin typeface="+mj-lt"/>
              <a:ea typeface="+mj-ea"/>
              <a:cs typeface="+mj-cs"/>
            </a:endParaRPr>
          </a:p>
        </p:txBody>
      </p:sp>
      <p:sp>
        <p:nvSpPr>
          <p:cNvPr id="41" name="Oval 40">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User">
            <a:extLst>
              <a:ext uri="{FF2B5EF4-FFF2-40B4-BE49-F238E27FC236}">
                <a16:creationId xmlns:a16="http://schemas.microsoft.com/office/drawing/2014/main" id="{E60EDCF1-7B13-6886-83B5-332ACDDDE9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463897506"/>
      </p:ext>
    </p:extLst>
  </p:cSld>
  <p:clrMapOvr>
    <a:masterClrMapping/>
  </p:clrMapOvr>
  <mc:AlternateContent xmlns:mc="http://schemas.openxmlformats.org/markup-compatibility/2006" xmlns:p14="http://schemas.microsoft.com/office/powerpoint/2010/main">
    <mc:Choice Requires="p14">
      <p:transition spd="slow" p14:dur="175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name="Slide18">
    <p:bg>
      <p:bgPr>
        <a:solidFill>
          <a:srgbClr val="FFFFFF"/>
        </a:solidFill>
        <a:effectLst/>
      </p:bgPr>
    </p:bg>
    <p:spTree>
      <p:nvGrpSpPr>
        <p:cNvPr id="1" name=""/>
        <p:cNvGrpSpPr/>
        <p:nvPr/>
      </p:nvGrpSpPr>
      <p:grpSpPr>
        <a:xfrm>
          <a:off x="0" y="0"/>
          <a:ext cx="0" cy="0"/>
          <a:chOff x="0" y="0"/>
          <a:chExt cx="0" cy="0"/>
        </a:xfrm>
      </p:grpSpPr>
      <p:sp>
        <p:nvSpPr>
          <p:cNvPr id="2" name="Rectangle 26">
            <a:extLst>
              <a:ext uri="{FF2B5EF4-FFF2-40B4-BE49-F238E27FC236}">
                <a16:creationId xmlns:a16="http://schemas.microsoft.com/office/drawing/2014/main" id="{9BFBB44A-8823-D13A-840B-0DB9C01A9CA9}"/>
              </a:ext>
            </a:extLst>
          </p:cNvPr>
          <p:cNvSpPr>
            <a:spLocks noMove="1" noResize="1"/>
          </p:cNvSpPr>
          <p:nvPr/>
        </p:nvSpPr>
        <p:spPr>
          <a:xfrm>
            <a:off x="9"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3" name="Freeform: Shape 28">
            <a:extLst>
              <a:ext uri="{FF2B5EF4-FFF2-40B4-BE49-F238E27FC236}">
                <a16:creationId xmlns:a16="http://schemas.microsoft.com/office/drawing/2014/main" id="{04D3AAEA-773F-C4BF-E255-FCDD28447122}"/>
              </a:ext>
            </a:extLst>
          </p:cNvPr>
          <p:cNvSpPr>
            <a:spLocks noMove="1" noResize="1"/>
          </p:cNvSpPr>
          <p:nvPr/>
        </p:nvSpPr>
        <p:spPr>
          <a:xfrm rot="18899994" flipH="1">
            <a:off x="-376145" y="-253677"/>
            <a:ext cx="1827638" cy="1376985"/>
          </a:xfrm>
          <a:custGeom>
            <a:avLst/>
            <a:gdLst>
              <a:gd name="f0" fmla="val 10800000"/>
              <a:gd name="f1" fmla="val 5400000"/>
              <a:gd name="f2" fmla="val 180"/>
              <a:gd name="f3" fmla="val w"/>
              <a:gd name="f4" fmla="val h"/>
              <a:gd name="f5" fmla="val 0"/>
              <a:gd name="f6" fmla="val 1827638"/>
              <a:gd name="f7" fmla="val 1376989"/>
              <a:gd name="f8" fmla="val 987379"/>
              <a:gd name="f9" fmla="val 840260"/>
              <a:gd name="f10" fmla="+- 0 0 -90"/>
              <a:gd name="f11" fmla="*/ f3 1 1827638"/>
              <a:gd name="f12" fmla="*/ f4 1 1376989"/>
              <a:gd name="f13" fmla="+- f7 0 f5"/>
              <a:gd name="f14" fmla="+- f6 0 f5"/>
              <a:gd name="f15" fmla="*/ f10 f0 1"/>
              <a:gd name="f16" fmla="*/ f14 1 1827638"/>
              <a:gd name="f17" fmla="*/ f13 1 1376989"/>
              <a:gd name="f18" fmla="*/ 0 f14 1"/>
              <a:gd name="f19" fmla="*/ 987379 f13 1"/>
              <a:gd name="f20" fmla="*/ 987379 f14 1"/>
              <a:gd name="f21" fmla="*/ 0 f13 1"/>
              <a:gd name="f22" fmla="*/ 1827638 f14 1"/>
              <a:gd name="f23" fmla="*/ 840260 f13 1"/>
              <a:gd name="f24" fmla="*/ 1376989 f13 1"/>
              <a:gd name="f25" fmla="*/ f15 1 f2"/>
              <a:gd name="f26" fmla="*/ f18 1 1827638"/>
              <a:gd name="f27" fmla="*/ f19 1 1376989"/>
              <a:gd name="f28" fmla="*/ f20 1 1827638"/>
              <a:gd name="f29" fmla="*/ f21 1 1376989"/>
              <a:gd name="f30" fmla="*/ f22 1 1827638"/>
              <a:gd name="f31" fmla="*/ f23 1 1376989"/>
              <a:gd name="f32" fmla="*/ f24 1 1376989"/>
              <a:gd name="f33" fmla="*/ f5 1 f16"/>
              <a:gd name="f34" fmla="*/ f6 1 f16"/>
              <a:gd name="f35" fmla="*/ f5 1 f17"/>
              <a:gd name="f36" fmla="*/ f7 1 f17"/>
              <a:gd name="f37" fmla="+- f25 0 f1"/>
              <a:gd name="f38" fmla="*/ f26 1 f16"/>
              <a:gd name="f39" fmla="*/ f27 1 f17"/>
              <a:gd name="f40" fmla="*/ f28 1 f16"/>
              <a:gd name="f41" fmla="*/ f29 1 f17"/>
              <a:gd name="f42" fmla="*/ f30 1 f16"/>
              <a:gd name="f43" fmla="*/ f31 1 f17"/>
              <a:gd name="f44" fmla="*/ f32 1 f17"/>
              <a:gd name="f45" fmla="*/ f33 f11 1"/>
              <a:gd name="f46" fmla="*/ f34 f11 1"/>
              <a:gd name="f47" fmla="*/ f36 f12 1"/>
              <a:gd name="f48" fmla="*/ f35 f12 1"/>
              <a:gd name="f49" fmla="*/ f38 f11 1"/>
              <a:gd name="f50" fmla="*/ f39 f12 1"/>
              <a:gd name="f51" fmla="*/ f40 f11 1"/>
              <a:gd name="f52" fmla="*/ f41 f12 1"/>
              <a:gd name="f53" fmla="*/ f42 f11 1"/>
              <a:gd name="f54" fmla="*/ f43 f12 1"/>
              <a:gd name="f55" fmla="*/ f44 f12 1"/>
            </a:gdLst>
            <a:ahLst/>
            <a:cxnLst>
              <a:cxn ang="3cd4">
                <a:pos x="hc" y="t"/>
              </a:cxn>
              <a:cxn ang="0">
                <a:pos x="r" y="vc"/>
              </a:cxn>
              <a:cxn ang="cd4">
                <a:pos x="hc" y="b"/>
              </a:cxn>
              <a:cxn ang="cd2">
                <a:pos x="l" y="vc"/>
              </a:cxn>
              <a:cxn ang="f37">
                <a:pos x="f49" y="f50"/>
              </a:cxn>
              <a:cxn ang="f37">
                <a:pos x="f51" y="f52"/>
              </a:cxn>
              <a:cxn ang="f37">
                <a:pos x="f53" y="f54"/>
              </a:cxn>
              <a:cxn ang="f37">
                <a:pos x="f53" y="f55"/>
              </a:cxn>
              <a:cxn ang="f37">
                <a:pos x="f49" y="f55"/>
              </a:cxn>
            </a:cxnLst>
            <a:rect l="f45" t="f48" r="f46" b="f47"/>
            <a:pathLst>
              <a:path w="1827638" h="1376989">
                <a:moveTo>
                  <a:pt x="f5" y="f8"/>
                </a:moveTo>
                <a:lnTo>
                  <a:pt x="f8" y="f5"/>
                </a:lnTo>
                <a:lnTo>
                  <a:pt x="f6" y="f9"/>
                </a:lnTo>
                <a:lnTo>
                  <a:pt x="f6" y="f7"/>
                </a:lnTo>
                <a:lnTo>
                  <a:pt x="f5" y="f7"/>
                </a:lnTo>
                <a:close/>
              </a:path>
            </a:pathLst>
          </a:cu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4" name="Rectangle 30">
            <a:extLst>
              <a:ext uri="{FF2B5EF4-FFF2-40B4-BE49-F238E27FC236}">
                <a16:creationId xmlns:a16="http://schemas.microsoft.com/office/drawing/2014/main" id="{68DF1B72-2534-F756-26CA-42F8C31DF21C}"/>
              </a:ext>
            </a:extLst>
          </p:cNvPr>
          <p:cNvSpPr>
            <a:spLocks noMove="1" noResize="1"/>
          </p:cNvSpPr>
          <p:nvPr/>
        </p:nvSpPr>
        <p:spPr>
          <a:xfrm rot="18899994" flipH="1">
            <a:off x="891641" y="422151"/>
            <a:ext cx="645365" cy="645365"/>
          </a:xfrm>
          <a:prstGeom prst="rect">
            <a:avLst/>
          </a:pr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5" name="Rectangle 32">
            <a:extLst>
              <a:ext uri="{FF2B5EF4-FFF2-40B4-BE49-F238E27FC236}">
                <a16:creationId xmlns:a16="http://schemas.microsoft.com/office/drawing/2014/main" id="{48E9B954-8094-E6C2-43EB-0E913A117FAF}"/>
              </a:ext>
            </a:extLst>
          </p:cNvPr>
          <p:cNvSpPr>
            <a:spLocks noMove="1" noResize="1"/>
          </p:cNvSpPr>
          <p:nvPr/>
        </p:nvSpPr>
        <p:spPr>
          <a:xfrm rot="18899994" flipH="1">
            <a:off x="10043506" y="655145"/>
            <a:ext cx="687473" cy="687473"/>
          </a:xfrm>
          <a:prstGeom prst="rect">
            <a:avLst/>
          </a:prstGeom>
          <a:solidFill>
            <a:srgbClr val="FFC000">
              <a:alpha val="30000"/>
            </a:srgbClr>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6" name="Freeform: Shape 34">
            <a:extLst>
              <a:ext uri="{FF2B5EF4-FFF2-40B4-BE49-F238E27FC236}">
                <a16:creationId xmlns:a16="http://schemas.microsoft.com/office/drawing/2014/main" id="{0B4AB81A-7691-1EA5-AA49-85869EEC8659}"/>
              </a:ext>
            </a:extLst>
          </p:cNvPr>
          <p:cNvSpPr>
            <a:spLocks noMove="1" noResize="1"/>
          </p:cNvSpPr>
          <p:nvPr/>
        </p:nvSpPr>
        <p:spPr>
          <a:xfrm rot="10800009" flipH="1">
            <a:off x="9356652" y="0"/>
            <a:ext cx="2835353" cy="1480834"/>
          </a:xfrm>
          <a:custGeom>
            <a:avLst/>
            <a:gdLst>
              <a:gd name="f0" fmla="val 10800000"/>
              <a:gd name="f1" fmla="val 5400000"/>
              <a:gd name="f2" fmla="val 180"/>
              <a:gd name="f3" fmla="val w"/>
              <a:gd name="f4" fmla="val h"/>
              <a:gd name="f5" fmla="val 0"/>
              <a:gd name="f6" fmla="val 2835357"/>
              <a:gd name="f7" fmla="val 1480837"/>
              <a:gd name="f8" fmla="val 1552727"/>
              <a:gd name="f9" fmla="val 1223245"/>
              <a:gd name="f10" fmla="+- 0 0 -90"/>
              <a:gd name="f11" fmla="*/ f3 1 2835357"/>
              <a:gd name="f12" fmla="*/ f4 1 1480837"/>
              <a:gd name="f13" fmla="+- f7 0 f5"/>
              <a:gd name="f14" fmla="+- f6 0 f5"/>
              <a:gd name="f15" fmla="*/ f10 f0 1"/>
              <a:gd name="f16" fmla="*/ f14 1 2835357"/>
              <a:gd name="f17" fmla="*/ f13 1 1480837"/>
              <a:gd name="f18" fmla="*/ 2835357 f14 1"/>
              <a:gd name="f19" fmla="*/ 1480837 f13 1"/>
              <a:gd name="f20" fmla="*/ 0 f14 1"/>
              <a:gd name="f21" fmla="*/ 1552727 f14 1"/>
              <a:gd name="f22" fmla="*/ 0 f13 1"/>
              <a:gd name="f23" fmla="*/ 1223245 f13 1"/>
              <a:gd name="f24" fmla="*/ f15 1 f2"/>
              <a:gd name="f25" fmla="*/ f18 1 2835357"/>
              <a:gd name="f26" fmla="*/ f19 1 1480837"/>
              <a:gd name="f27" fmla="*/ f20 1 2835357"/>
              <a:gd name="f28" fmla="*/ f21 1 2835357"/>
              <a:gd name="f29" fmla="*/ f22 1 1480837"/>
              <a:gd name="f30" fmla="*/ f23 1 1480837"/>
              <a:gd name="f31" fmla="*/ f5 1 f16"/>
              <a:gd name="f32" fmla="*/ f6 1 f16"/>
              <a:gd name="f33" fmla="*/ f5 1 f17"/>
              <a:gd name="f34" fmla="*/ f7 1 f17"/>
              <a:gd name="f35" fmla="+- f24 0 f1"/>
              <a:gd name="f36" fmla="*/ f25 1 f16"/>
              <a:gd name="f37" fmla="*/ f26 1 f17"/>
              <a:gd name="f38" fmla="*/ f27 1 f16"/>
              <a:gd name="f39" fmla="*/ f28 1 f16"/>
              <a:gd name="f40" fmla="*/ f29 1 f17"/>
              <a:gd name="f41" fmla="*/ f30 1 f17"/>
              <a:gd name="f42" fmla="*/ f31 f11 1"/>
              <a:gd name="f43" fmla="*/ f32 f11 1"/>
              <a:gd name="f44" fmla="*/ f34 f12 1"/>
              <a:gd name="f45" fmla="*/ f33 f12 1"/>
              <a:gd name="f46" fmla="*/ f36 f11 1"/>
              <a:gd name="f47" fmla="*/ f37 f12 1"/>
              <a:gd name="f48" fmla="*/ f38 f11 1"/>
              <a:gd name="f49" fmla="*/ f39 f11 1"/>
              <a:gd name="f50" fmla="*/ f40 f12 1"/>
              <a:gd name="f51" fmla="*/ f41 f12 1"/>
            </a:gdLst>
            <a:ahLst/>
            <a:cxnLst>
              <a:cxn ang="3cd4">
                <a:pos x="hc" y="t"/>
              </a:cxn>
              <a:cxn ang="0">
                <a:pos x="r" y="vc"/>
              </a:cxn>
              <a:cxn ang="cd4">
                <a:pos x="hc" y="b"/>
              </a:cxn>
              <a:cxn ang="cd2">
                <a:pos x="l" y="vc"/>
              </a:cxn>
              <a:cxn ang="f35">
                <a:pos x="f46" y="f47"/>
              </a:cxn>
              <a:cxn ang="f35">
                <a:pos x="f48" y="f47"/>
              </a:cxn>
              <a:cxn ang="f35">
                <a:pos x="f49" y="f50"/>
              </a:cxn>
              <a:cxn ang="f35">
                <a:pos x="f46" y="f51"/>
              </a:cxn>
            </a:cxnLst>
            <a:rect l="f42" t="f45" r="f43" b="f44"/>
            <a:pathLst>
              <a:path w="2835357" h="1480837">
                <a:moveTo>
                  <a:pt x="f6" y="f7"/>
                </a:moveTo>
                <a:lnTo>
                  <a:pt x="f5" y="f7"/>
                </a:lnTo>
                <a:lnTo>
                  <a:pt x="f8" y="f5"/>
                </a:lnTo>
                <a:lnTo>
                  <a:pt x="f6" y="f9"/>
                </a:lnTo>
                <a:close/>
              </a:path>
            </a:pathLst>
          </a:custGeom>
          <a:solidFill>
            <a:srgbClr val="FFC000">
              <a:alpha val="30000"/>
            </a:srgbClr>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7" name="Isosceles Triangle 36">
            <a:extLst>
              <a:ext uri="{FF2B5EF4-FFF2-40B4-BE49-F238E27FC236}">
                <a16:creationId xmlns:a16="http://schemas.microsoft.com/office/drawing/2014/main" id="{50EE7138-C6CB-5630-7C1D-C8A7E6652BB3}"/>
              </a:ext>
            </a:extLst>
          </p:cNvPr>
          <p:cNvSpPr>
            <a:spLocks noMove="1" noResize="1"/>
          </p:cNvSpPr>
          <p:nvPr/>
        </p:nvSpPr>
        <p:spPr>
          <a:xfrm flipH="1">
            <a:off x="7976356" y="6115498"/>
            <a:ext cx="1494513" cy="742501"/>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8" name="Isosceles Triangle 38">
            <a:extLst>
              <a:ext uri="{FF2B5EF4-FFF2-40B4-BE49-F238E27FC236}">
                <a16:creationId xmlns:a16="http://schemas.microsoft.com/office/drawing/2014/main" id="{6E4285E6-A220-DD23-D78C-DEA830BD0334}"/>
              </a:ext>
            </a:extLst>
          </p:cNvPr>
          <p:cNvSpPr>
            <a:spLocks noMove="1" noResize="1"/>
          </p:cNvSpPr>
          <p:nvPr/>
        </p:nvSpPr>
        <p:spPr>
          <a:xfrm flipH="1">
            <a:off x="7604077" y="6453140"/>
            <a:ext cx="814904" cy="404859"/>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4472C4">
              <a:alpha val="30000"/>
            </a:srgbClr>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graphicFrame>
        <p:nvGraphicFramePr>
          <p:cNvPr id="9" name="Table 3">
            <a:extLst>
              <a:ext uri="{FF2B5EF4-FFF2-40B4-BE49-F238E27FC236}">
                <a16:creationId xmlns:a16="http://schemas.microsoft.com/office/drawing/2014/main" id="{61F9D08A-A8E3-6893-ECDB-9630637E279B}"/>
              </a:ext>
            </a:extLst>
          </p:cNvPr>
          <p:cNvGraphicFramePr>
            <a:graphicFrameLocks noGrp="1"/>
          </p:cNvGraphicFramePr>
          <p:nvPr/>
        </p:nvGraphicFramePr>
        <p:xfrm>
          <a:off x="643463" y="863979"/>
          <a:ext cx="10905069" cy="5494487"/>
        </p:xfrm>
        <a:graphic>
          <a:graphicData uri="http://schemas.openxmlformats.org/drawingml/2006/table">
            <a:tbl>
              <a:tblPr>
                <a:effectLst/>
              </a:tblPr>
              <a:tblGrid>
                <a:gridCol w="2635794">
                  <a:extLst>
                    <a:ext uri="{9D8B030D-6E8A-4147-A177-3AD203B41FA5}">
                      <a16:colId xmlns:a16="http://schemas.microsoft.com/office/drawing/2014/main" val="3708617471"/>
                    </a:ext>
                  </a:extLst>
                </a:gridCol>
                <a:gridCol w="8269275">
                  <a:extLst>
                    <a:ext uri="{9D8B030D-6E8A-4147-A177-3AD203B41FA5}">
                      <a16:colId xmlns:a16="http://schemas.microsoft.com/office/drawing/2014/main" val="1906936294"/>
                    </a:ext>
                  </a:extLst>
                </a:gridCol>
              </a:tblGrid>
              <a:tr h="397535">
                <a:tc>
                  <a:txBody>
                    <a:bodyPr/>
                    <a:lstStyle/>
                    <a:p>
                      <a:pPr lvl="0" algn="ctr" rtl="0" fontAlgn="t">
                        <a:spcBef>
                          <a:spcPts val="0"/>
                        </a:spcBef>
                        <a:spcAft>
                          <a:spcPts val="0"/>
                        </a:spcAft>
                      </a:pPr>
                      <a:r>
                        <a:rPr lang="en-US" sz="1500" b="1" i="0" u="none" strike="noStrike">
                          <a:solidFill>
                            <a:srgbClr val="000000"/>
                          </a:solidFill>
                          <a:latin typeface="Arial" pitchFamily="34"/>
                        </a:rPr>
                        <a:t>User Class</a:t>
                      </a:r>
                      <a:endParaRPr lang="en-US" sz="2300"/>
                    </a:p>
                  </a:txBody>
                  <a:tcPr marL="75099" marR="75099" marT="75099" marB="75099">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1500" b="1" i="0" u="none" strike="noStrike">
                          <a:solidFill>
                            <a:srgbClr val="000000"/>
                          </a:solidFill>
                          <a:latin typeface="Arial" pitchFamily="34"/>
                        </a:rPr>
                        <a:t>Description</a:t>
                      </a:r>
                      <a:endParaRPr lang="en-US" sz="2300"/>
                    </a:p>
                  </a:txBody>
                  <a:tcPr marL="75099" marR="75099" marT="75099" marB="75099">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7684999"/>
                  </a:ext>
                </a:extLst>
              </a:tr>
              <a:tr h="1714838">
                <a:tc>
                  <a:txBody>
                    <a:bodyPr/>
                    <a:lstStyle/>
                    <a:p>
                      <a:pPr lvl="0" algn="ctr" rtl="0" fontAlgn="t">
                        <a:spcBef>
                          <a:spcPts val="0"/>
                        </a:spcBef>
                        <a:spcAft>
                          <a:spcPts val="0"/>
                        </a:spcAft>
                      </a:pPr>
                      <a:r>
                        <a:rPr lang="en-US" sz="1500" b="0" i="0" u="none" strike="noStrike">
                          <a:solidFill>
                            <a:srgbClr val="000000"/>
                          </a:solidFill>
                          <a:latin typeface="Arial" pitchFamily="34"/>
                        </a:rPr>
                        <a:t>Customers</a:t>
                      </a:r>
                      <a:endParaRPr lang="en-US" sz="2300"/>
                    </a:p>
                  </a:txBody>
                  <a:tcPr marL="75099" marR="75099" marT="75099" marB="75099">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1500" b="0" i="0" u="none" strike="noStrike">
                          <a:solidFill>
                            <a:srgbClr val="000000"/>
                          </a:solidFill>
                          <a:latin typeface="Arial" pitchFamily="34"/>
                        </a:rPr>
                        <a:t>A Process Impact employee who wishes to place an order for merchandize or equipment via the company's online store is considered a </a:t>
                      </a:r>
                      <a:r>
                        <a:rPr lang="en-US" sz="1500" b="1" i="0" u="none" strike="noStrike">
                          <a:solidFill>
                            <a:srgbClr val="000000"/>
                          </a:solidFill>
                          <a:latin typeface="Arial" pitchFamily="34"/>
                        </a:rPr>
                        <a:t>Customer</a:t>
                      </a:r>
                      <a:r>
                        <a:rPr lang="en-US" sz="1500" b="0" i="0" u="none" strike="noStrike">
                          <a:solidFill>
                            <a:srgbClr val="000000"/>
                          </a:solidFill>
                          <a:latin typeface="Arial" pitchFamily="34"/>
                        </a:rPr>
                        <a:t>. There are around 1000 prospective Customers, and it is anticipated that 300 of them will utilize the GFG between 8 and 10 times each month on average each. Customers may often place several orders for an item(s) to accommodate group gatherings or visitors. It is anticipated that the company intranet will be used to place orders for forty percent of all purchases, while sixty percent of orders would be made from the comfort of the buyer's home or via the use of mobile applications on their smartphones or tablets.</a:t>
                      </a:r>
                      <a:endParaRPr lang="en-US" sz="2300"/>
                    </a:p>
                  </a:txBody>
                  <a:tcPr marL="75099" marR="75099" marT="75099" marB="75099">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4377298"/>
                  </a:ext>
                </a:extLst>
              </a:tr>
              <a:tr h="1044281">
                <a:tc>
                  <a:txBody>
                    <a:bodyPr/>
                    <a:lstStyle/>
                    <a:p>
                      <a:pPr lvl="0" algn="ctr" rtl="0" fontAlgn="t">
                        <a:spcBef>
                          <a:spcPts val="0"/>
                        </a:spcBef>
                        <a:spcAft>
                          <a:spcPts val="0"/>
                        </a:spcAft>
                      </a:pPr>
                      <a:r>
                        <a:rPr lang="en-US" sz="1500" b="0" i="0" u="none" strike="noStrike">
                          <a:solidFill>
                            <a:srgbClr val="000000"/>
                          </a:solidFill>
                          <a:latin typeface="Arial" pitchFamily="34"/>
                        </a:rPr>
                        <a:t>Administrator</a:t>
                      </a:r>
                      <a:endParaRPr lang="en-US" sz="2300"/>
                    </a:p>
                  </a:txBody>
                  <a:tcPr marL="75099" marR="75099" marT="75099" marB="75099">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1500" b="0" i="0" u="none" strike="noStrike">
                          <a:solidFill>
                            <a:srgbClr val="000000"/>
                          </a:solidFill>
                          <a:latin typeface="Arial" pitchFamily="34"/>
                        </a:rPr>
                        <a:t>A person who plays a crucial part in the process of generating, updating, and removing material on a website is called an Administrator. Discounts are another responsibility of the Admin when it comes to putting up the site. A website administrator is responsible for managing any upgrades or modifications to the system, as well as any problems that occur.</a:t>
                      </a:r>
                      <a:endParaRPr lang="en-US" sz="2300"/>
                    </a:p>
                  </a:txBody>
                  <a:tcPr marL="75099" marR="75099" marT="75099" marB="75099">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7234755"/>
                  </a:ext>
                </a:extLst>
              </a:tr>
              <a:tr h="608679">
                <a:tc>
                  <a:txBody>
                    <a:bodyPr/>
                    <a:lstStyle/>
                    <a:p>
                      <a:pPr lvl="0" algn="ctr" rtl="0" fontAlgn="t">
                        <a:spcBef>
                          <a:spcPts val="0"/>
                        </a:spcBef>
                        <a:spcAft>
                          <a:spcPts val="0"/>
                        </a:spcAft>
                      </a:pPr>
                      <a:r>
                        <a:rPr lang="en-US" sz="1500" b="0" i="0" u="none" strike="noStrike">
                          <a:solidFill>
                            <a:srgbClr val="000000"/>
                          </a:solidFill>
                          <a:latin typeface="Arial" pitchFamily="34"/>
                        </a:rPr>
                        <a:t>Payment Agent</a:t>
                      </a:r>
                      <a:endParaRPr lang="en-US" sz="2300"/>
                    </a:p>
                  </a:txBody>
                  <a:tcPr marL="75099" marR="75099" marT="75099" marB="75099">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1500" b="0" i="0" u="none" strike="noStrike">
                          <a:solidFill>
                            <a:srgbClr val="000000"/>
                          </a:solidFill>
                          <a:latin typeface="Arial" pitchFamily="34"/>
                        </a:rPr>
                        <a:t>The payment agent is primarily responsible for managing transactions. He is accountable for not only presenting the current payment status but also producing a payment history.</a:t>
                      </a:r>
                      <a:endParaRPr lang="en-US" sz="2300"/>
                    </a:p>
                  </a:txBody>
                  <a:tcPr marL="75099" marR="75099" marT="75099" marB="75099">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8116993"/>
                  </a:ext>
                </a:extLst>
              </a:tr>
              <a:tr h="608679">
                <a:tc>
                  <a:txBody>
                    <a:bodyPr/>
                    <a:lstStyle/>
                    <a:p>
                      <a:pPr lvl="0" algn="ctr" rtl="0" fontAlgn="t">
                        <a:spcBef>
                          <a:spcPts val="0"/>
                        </a:spcBef>
                        <a:spcAft>
                          <a:spcPts val="0"/>
                        </a:spcAft>
                      </a:pPr>
                      <a:r>
                        <a:rPr lang="en-US" sz="1500" b="0" i="0" u="none" strike="noStrike">
                          <a:solidFill>
                            <a:srgbClr val="000000"/>
                          </a:solidFill>
                          <a:latin typeface="Arial" pitchFamily="34"/>
                        </a:rPr>
                        <a:t>Inventory Manager</a:t>
                      </a:r>
                      <a:endParaRPr lang="en-US" sz="2300"/>
                    </a:p>
                  </a:txBody>
                  <a:tcPr marL="75099" marR="75099" marT="75099" marB="75099">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1500" b="0" i="0" u="none" strike="noStrike">
                          <a:solidFill>
                            <a:srgbClr val="000000"/>
                          </a:solidFill>
                          <a:latin typeface="Arial" pitchFamily="34"/>
                        </a:rPr>
                        <a:t>The Inventory Manager of Good Sport Goods is responsible for checking the availability of the Goods and producing a report on their utilization.</a:t>
                      </a:r>
                      <a:endParaRPr lang="en-US" sz="2300"/>
                    </a:p>
                  </a:txBody>
                  <a:tcPr marL="75099" marR="75099" marT="75099" marB="75099">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8448712"/>
                  </a:ext>
                </a:extLst>
              </a:tr>
              <a:tr h="820756">
                <a:tc>
                  <a:txBody>
                    <a:bodyPr/>
                    <a:lstStyle/>
                    <a:p>
                      <a:pPr lvl="0" algn="ctr" rtl="0" fontAlgn="t">
                        <a:spcBef>
                          <a:spcPts val="0"/>
                        </a:spcBef>
                        <a:spcAft>
                          <a:spcPts val="0"/>
                        </a:spcAft>
                      </a:pPr>
                      <a:r>
                        <a:rPr lang="en-US" sz="1500" b="0" i="0" u="none" strike="noStrike">
                          <a:solidFill>
                            <a:srgbClr val="000000"/>
                          </a:solidFill>
                          <a:latin typeface="Arial" pitchFamily="34"/>
                        </a:rPr>
                        <a:t>Goods Deliverer</a:t>
                      </a:r>
                      <a:endParaRPr lang="en-US" sz="2300"/>
                    </a:p>
                  </a:txBody>
                  <a:tcPr marL="75099" marR="75099" marT="75099" marB="75099">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1500" b="0" i="0" u="none" strike="noStrike">
                          <a:solidFill>
                            <a:srgbClr val="000000"/>
                          </a:solidFill>
                          <a:latin typeface="Arial" pitchFamily="34"/>
                        </a:rPr>
                        <a:t>The goods deliverer plays a significant part in delivering the product to the final consumer, and he is also accountable for the distribution of printed materials. Additionally, instruction serves as delivery confirmation.</a:t>
                      </a:r>
                      <a:endParaRPr lang="en-US" sz="2300"/>
                    </a:p>
                  </a:txBody>
                  <a:tcPr marL="75099" marR="75099" marT="75099" marB="75099">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2626342"/>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20">
    <p:bg>
      <p:bgPr>
        <a:gradFill>
          <a:gsLst>
            <a:gs pos="0">
              <a:srgbClr val="FFFFFF"/>
            </a:gs>
            <a:gs pos="100000">
              <a:srgbClr val="FBFBFB"/>
            </a:gs>
          </a:gsLst>
          <a:lin ang="5400000"/>
        </a:gradFill>
        <a:effectLst/>
      </p:bgPr>
    </p:bg>
    <p:spTree>
      <p:nvGrpSpPr>
        <p:cNvPr id="1" name=""/>
        <p:cNvGrpSpPr/>
        <p:nvPr/>
      </p:nvGrpSpPr>
      <p:grpSpPr>
        <a:xfrm>
          <a:off x="0" y="0"/>
          <a:ext cx="0" cy="0"/>
          <a:chOff x="0" y="0"/>
          <a:chExt cx="0" cy="0"/>
        </a:xfrm>
      </p:grpSpPr>
      <p:sp>
        <p:nvSpPr>
          <p:cNvPr id="2" name="Rectangle 4102">
            <a:extLst>
              <a:ext uri="{FF2B5EF4-FFF2-40B4-BE49-F238E27FC236}">
                <a16:creationId xmlns:a16="http://schemas.microsoft.com/office/drawing/2014/main" id="{0AF05C2A-AA44-03BC-1205-0F2EC5646334}"/>
              </a:ext>
            </a:extLst>
          </p:cNvPr>
          <p:cNvSpPr>
            <a:spLocks noMove="1" noResize="1"/>
          </p:cNvSpPr>
          <p:nvPr/>
        </p:nvSpPr>
        <p:spPr>
          <a:xfrm>
            <a:off x="9" y="0"/>
            <a:ext cx="12191996" cy="6858000"/>
          </a:xfrm>
          <a:prstGeom prst="rect">
            <a:avLst/>
          </a:prstGeom>
          <a:gradFill>
            <a:gsLst>
              <a:gs pos="0">
                <a:srgbClr val="FFFFFF"/>
              </a:gs>
              <a:gs pos="100000">
                <a:srgbClr val="FBFBFB"/>
              </a:gs>
            </a:gsLst>
            <a:lin ang="5400000"/>
          </a:gradFill>
          <a:ln cap="flat">
            <a:noFill/>
            <a:prstDash val="solid"/>
          </a:ln>
        </p:spPr>
        <p:txBody>
          <a:bodyPr vert="horz" wrap="square" lIns="91440" tIns="45720" rIns="91440" bIns="45720" anchor="ctr" anchorCtr="1" compatLnSpc="1">
            <a:noAutofit/>
          </a:bodyPr>
          <a:lstStyle/>
          <a:p>
            <a:pPr marL="0" marR="0" lvl="0" indent="0" algn="ctr" defTabSz="457172"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Impact"/>
            </a:endParaRPr>
          </a:p>
        </p:txBody>
      </p:sp>
      <p:sp>
        <p:nvSpPr>
          <p:cNvPr id="3" name="Rectangle 4104">
            <a:extLst>
              <a:ext uri="{FF2B5EF4-FFF2-40B4-BE49-F238E27FC236}">
                <a16:creationId xmlns:a16="http://schemas.microsoft.com/office/drawing/2014/main" id="{9C4433FF-BF96-8F06-0128-6CD60800E36A}"/>
              </a:ext>
            </a:extLst>
          </p:cNvPr>
          <p:cNvSpPr>
            <a:spLocks noMove="1" noResize="1"/>
          </p:cNvSpPr>
          <p:nvPr/>
        </p:nvSpPr>
        <p:spPr>
          <a:xfrm rot="21480004">
            <a:off x="815352" y="683414"/>
            <a:ext cx="10561320" cy="5404104"/>
          </a:xfrm>
          <a:prstGeom prst="rect">
            <a:avLst/>
          </a:prstGeom>
          <a:solidFill>
            <a:srgbClr val="FFFFFF"/>
          </a:solidFill>
          <a:ln w="3172" cap="sq">
            <a:solidFill>
              <a:srgbClr val="DDDDDD"/>
            </a:solidFill>
            <a:prstDash val="solid"/>
            <a:miter/>
          </a:ln>
          <a:effectLst>
            <a:outerShdw dist="114301" dir="2700000" algn="tl">
              <a:srgbClr val="000000">
                <a:alpha val="40000"/>
              </a:srgbClr>
            </a:outerShdw>
          </a:effectLst>
        </p:spPr>
        <p:txBody>
          <a:bodyPr vert="horz" wrap="square" lIns="91440" tIns="45720" rIns="91440" bIns="45720" anchor="ctr" anchorCtr="1" compatLnSpc="1">
            <a:noAutofit/>
          </a:bodyPr>
          <a:lstStyle/>
          <a:p>
            <a:pPr marL="0" marR="0" lvl="0" indent="0" algn="ctr" defTabSz="457172"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Impact"/>
            </a:endParaRPr>
          </a:p>
        </p:txBody>
      </p:sp>
      <p:pic>
        <p:nvPicPr>
          <p:cNvPr id="4" name="Picture 2" descr="Dark Yellow Pictures | Download Free Images on Unsplash">
            <a:extLst>
              <a:ext uri="{FF2B5EF4-FFF2-40B4-BE49-F238E27FC236}">
                <a16:creationId xmlns:a16="http://schemas.microsoft.com/office/drawing/2014/main" id="{CFA30B85-DE08-DC90-93E9-AD45D75ECC38}"/>
              </a:ext>
            </a:extLst>
          </p:cNvPr>
          <p:cNvPicPr>
            <a:picLocks noChangeAspect="1"/>
          </p:cNvPicPr>
          <p:nvPr/>
        </p:nvPicPr>
        <p:blipFill>
          <a:blip r:embed="rId2"/>
          <a:srcRect l="9462" r="2" b="2"/>
          <a:stretch>
            <a:fillRect/>
          </a:stretch>
        </p:blipFill>
        <p:spPr>
          <a:xfrm rot="21480004">
            <a:off x="1025317" y="890736"/>
            <a:ext cx="9916329" cy="4764398"/>
          </a:xfrm>
          <a:prstGeom prst="rect">
            <a:avLst/>
          </a:prstGeom>
          <a:noFill/>
          <a:ln cap="flat">
            <a:noFill/>
          </a:ln>
        </p:spPr>
      </p:pic>
      <p:sp>
        <p:nvSpPr>
          <p:cNvPr id="5" name="TextBox 3">
            <a:extLst>
              <a:ext uri="{FF2B5EF4-FFF2-40B4-BE49-F238E27FC236}">
                <a16:creationId xmlns:a16="http://schemas.microsoft.com/office/drawing/2014/main" id="{59C6BE50-C0EF-25E4-5989-97FA0E1F1ECC}"/>
              </a:ext>
            </a:extLst>
          </p:cNvPr>
          <p:cNvSpPr txBox="1"/>
          <p:nvPr/>
        </p:nvSpPr>
        <p:spPr>
          <a:xfrm>
            <a:off x="3725558" y="1138428"/>
            <a:ext cx="5050304" cy="461671"/>
          </a:xfrm>
          <a:prstGeom prst="rect">
            <a:avLst/>
          </a:prstGeom>
          <a:noFill/>
          <a:ln cap="flat">
            <a:noFill/>
          </a:ln>
        </p:spPr>
        <p:txBody>
          <a:bodyPr vert="horz" wrap="square" lIns="91440" tIns="45720" rIns="91440" bIns="45720" anchor="t" anchorCtr="1" compatLnSpc="1">
            <a:sp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0" cap="none" spc="0" baseline="0" dirty="0">
                <a:solidFill>
                  <a:srgbClr val="843C0C"/>
                </a:solidFill>
                <a:uFillTx/>
                <a:latin typeface="Times New Roman" pitchFamily="18"/>
              </a:rPr>
              <a:t>Operating Environment</a:t>
            </a:r>
            <a:endParaRPr lang="en-US" sz="2400" b="0" i="0" u="none" strike="noStrike" kern="0" cap="none" spc="0" baseline="0" dirty="0">
              <a:solidFill>
                <a:srgbClr val="843C0C"/>
              </a:solidFill>
              <a:uFillTx/>
              <a:latin typeface="Calibri"/>
            </a:endParaRPr>
          </a:p>
        </p:txBody>
      </p:sp>
      <p:sp>
        <p:nvSpPr>
          <p:cNvPr id="6" name="TextBox 4">
            <a:extLst>
              <a:ext uri="{FF2B5EF4-FFF2-40B4-BE49-F238E27FC236}">
                <a16:creationId xmlns:a16="http://schemas.microsoft.com/office/drawing/2014/main" id="{90DC2723-B8CB-D88F-90C3-918DBDAF264A}"/>
              </a:ext>
            </a:extLst>
          </p:cNvPr>
          <p:cNvSpPr txBox="1"/>
          <p:nvPr/>
        </p:nvSpPr>
        <p:spPr>
          <a:xfrm>
            <a:off x="1600172" y="1899922"/>
            <a:ext cx="9301084" cy="3740773"/>
          </a:xfrm>
          <a:prstGeom prst="rect">
            <a:avLst/>
          </a:prstGeom>
          <a:noFill/>
          <a:ln cap="flat">
            <a:noFill/>
          </a:ln>
        </p:spPr>
        <p:txBody>
          <a:bodyPr vert="horz" wrap="square" lIns="91440" tIns="45720" rIns="91440" bIns="45720" anchor="t" anchorCtr="0" compatLnSpc="1">
            <a:spAutoFit/>
          </a:bodyPr>
          <a:lstStyle/>
          <a:p>
            <a:pPr marL="0" marR="0" lvl="0" indent="0" algn="l" defTabSz="914354"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1" b="0" i="0" u="none" strike="noStrike" kern="0" cap="none" spc="0" baseline="0" dirty="0">
                <a:solidFill>
                  <a:srgbClr val="404040"/>
                </a:solidFill>
                <a:uFillTx/>
                <a:latin typeface="Times New Roman" pitchFamily="18"/>
                <a:cs typeface="Times New Roman" pitchFamily="18"/>
              </a:rPr>
              <a:t> OE-1: The GSG shall finely operate with following web browsers: </a:t>
            </a:r>
          </a:p>
          <a:p>
            <a:pPr marL="742913" marR="0" lvl="1" indent="-285740" algn="l" defTabSz="914354"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1" b="0" i="0" u="none" strike="noStrike" kern="0" cap="none" spc="0" baseline="0" dirty="0">
                <a:solidFill>
                  <a:srgbClr val="404040"/>
                </a:solidFill>
                <a:uFillTx/>
                <a:latin typeface="Times New Roman" pitchFamily="18"/>
                <a:cs typeface="Times New Roman" pitchFamily="18"/>
              </a:rPr>
              <a:t>Firefox Versions v12-26;</a:t>
            </a:r>
          </a:p>
          <a:p>
            <a:pPr marL="742913" marR="0" lvl="1" indent="-285740" algn="l" defTabSz="914354"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1" b="0" i="0" u="none" strike="noStrike" kern="0" cap="none" spc="0" baseline="0" dirty="0">
                <a:solidFill>
                  <a:srgbClr val="404040"/>
                </a:solidFill>
                <a:uFillTx/>
                <a:latin typeface="Times New Roman" pitchFamily="18"/>
                <a:cs typeface="Times New Roman" pitchFamily="18"/>
              </a:rPr>
              <a:t>Google Chrome Versions v68-107;</a:t>
            </a:r>
          </a:p>
          <a:p>
            <a:pPr marL="742913" marR="0" lvl="1" indent="-285740" algn="l" defTabSz="914354"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1" b="0" i="0" u="none" strike="noStrike" kern="0" cap="none" spc="0" baseline="0" dirty="0">
                <a:solidFill>
                  <a:srgbClr val="404040"/>
                </a:solidFill>
                <a:uFillTx/>
                <a:latin typeface="Times New Roman" pitchFamily="18"/>
                <a:cs typeface="Times New Roman" pitchFamily="18"/>
              </a:rPr>
              <a:t>Apple Safari Versions 6.0 through 8.0;</a:t>
            </a:r>
          </a:p>
          <a:p>
            <a:pPr marL="742913" marR="0" lvl="1" indent="-285740" algn="l" defTabSz="914354"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1801" b="0" i="0" u="none" strike="noStrike" kern="0" cap="none" spc="0" baseline="0" dirty="0">
                <a:solidFill>
                  <a:srgbClr val="404040"/>
                </a:solidFill>
                <a:uFillTx/>
                <a:latin typeface="Times New Roman" pitchFamily="18"/>
                <a:cs typeface="Times New Roman" pitchFamily="18"/>
              </a:rPr>
              <a:t>Windows Internet Explorer (All Versions);</a:t>
            </a:r>
          </a:p>
          <a:p>
            <a:pPr marL="742913" marR="0" lvl="1" indent="-285740" algn="l" defTabSz="914354" rtl="0" fontAlgn="auto" hangingPunct="1">
              <a:lnSpc>
                <a:spcPct val="100000"/>
              </a:lnSpc>
              <a:spcBef>
                <a:spcPts val="0"/>
              </a:spcBef>
              <a:spcAft>
                <a:spcPts val="1000"/>
              </a:spcAft>
              <a:buSzPct val="100000"/>
              <a:buFont typeface="Arial" pitchFamily="34"/>
              <a:buChar char="•"/>
              <a:tabLst/>
              <a:defRPr sz="1800" b="0" i="0" u="none" strike="noStrike" kern="0" cap="none" spc="0" baseline="0">
                <a:solidFill>
                  <a:srgbClr val="000000"/>
                </a:solidFill>
                <a:uFillTx/>
              </a:defRPr>
            </a:pPr>
            <a:r>
              <a:rPr lang="en-US" sz="1801" b="0" i="0" u="none" strike="noStrike" kern="0" cap="none" spc="0" baseline="0" dirty="0">
                <a:solidFill>
                  <a:srgbClr val="404040"/>
                </a:solidFill>
                <a:uFillTx/>
                <a:latin typeface="Times New Roman" pitchFamily="18"/>
                <a:cs typeface="Times New Roman" pitchFamily="18"/>
              </a:rPr>
              <a:t>Opera versions v90,v91 and v92.</a:t>
            </a:r>
          </a:p>
          <a:p>
            <a:pPr marL="0" marR="0" lvl="0" indent="0" algn="l" defTabSz="914354" rtl="0" fontAlgn="auto" hangingPunct="1">
              <a:lnSpc>
                <a:spcPct val="100000"/>
              </a:lnSpc>
              <a:spcBef>
                <a:spcPts val="0"/>
              </a:spcBef>
              <a:spcAft>
                <a:spcPts val="1000"/>
              </a:spcAft>
              <a:buSzPct val="100000"/>
              <a:buFont typeface="Arial" pitchFamily="34"/>
              <a:buChar char="•"/>
              <a:tabLst/>
              <a:defRPr sz="1800" b="0" i="0" u="none" strike="noStrike" kern="0" cap="none" spc="0" baseline="0">
                <a:solidFill>
                  <a:srgbClr val="000000"/>
                </a:solidFill>
                <a:uFillTx/>
              </a:defRPr>
            </a:pPr>
            <a:r>
              <a:rPr lang="en-US" sz="1801" b="0" i="0" u="none" strike="noStrike" kern="0" cap="none" spc="0" baseline="0" dirty="0">
                <a:solidFill>
                  <a:srgbClr val="404040"/>
                </a:solidFill>
                <a:uFillTx/>
                <a:latin typeface="Times New Roman" pitchFamily="18"/>
                <a:cs typeface="Times New Roman" pitchFamily="18"/>
              </a:rPr>
              <a:t> OE-2: The GSG must be operated on a server that is running the most current versions of Apache HTTP Server that have been authorized by the corporation.</a:t>
            </a:r>
          </a:p>
          <a:p>
            <a:pPr marL="0" marR="0" lvl="0" indent="0" algn="l" defTabSz="914354" rtl="0" fontAlgn="auto" hangingPunct="1">
              <a:lnSpc>
                <a:spcPct val="100000"/>
              </a:lnSpc>
              <a:spcBef>
                <a:spcPts val="0"/>
              </a:spcBef>
              <a:spcAft>
                <a:spcPts val="1000"/>
              </a:spcAft>
              <a:buSzPct val="100000"/>
              <a:buFont typeface="Arial" pitchFamily="34"/>
              <a:buChar char="•"/>
              <a:tabLst/>
              <a:defRPr sz="1800" b="0" i="0" u="none" strike="noStrike" kern="0" cap="none" spc="0" baseline="0">
                <a:solidFill>
                  <a:srgbClr val="000000"/>
                </a:solidFill>
                <a:uFillTx/>
              </a:defRPr>
            </a:pPr>
            <a:r>
              <a:rPr lang="en-US" sz="1801" b="0" i="0" u="none" strike="noStrike" kern="0" cap="none" spc="0" baseline="0" dirty="0">
                <a:solidFill>
                  <a:srgbClr val="404040"/>
                </a:solidFill>
                <a:uFillTx/>
                <a:latin typeface="Times New Roman" pitchFamily="18"/>
                <a:cs typeface="Times New Roman" pitchFamily="18"/>
              </a:rPr>
              <a:t> OE-3: The GSG must be accessible through business intranet, virtual private network (VPN) Internet connection, and mobile devices running Android, iOS, and Windows.</a:t>
            </a:r>
          </a:p>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3200" b="0" i="0" u="none" strike="noStrike" kern="0" cap="none" spc="0" baseline="0" dirty="0">
              <a:solidFill>
                <a:srgbClr val="404040"/>
              </a:solidFill>
              <a:uFillTx/>
              <a:latin typeface="Times New Roman" pitchFamily="18"/>
              <a:cs typeface="Times New Roman" pitchFamily="18"/>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80">
                                          <p:stCondLst>
                                            <p:cond delay="0"/>
                                          </p:stCondLst>
                                        </p:cTn>
                                        <p:tgtEl>
                                          <p:spTgt spid="5">
                                            <p:txEl>
                                              <p:pRg st="0" end="0"/>
                                            </p:txEl>
                                          </p:spTgt>
                                        </p:tgtEl>
                                      </p:cBhvr>
                                    </p:animEffect>
                                    <p:anim calcmode="lin" valueType="num">
                                      <p:cBhvr>
                                        <p:cTn id="8"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xEl>
                                              <p:pRg st="0" end="0"/>
                                            </p:txEl>
                                          </p:spTgt>
                                        </p:tgtEl>
                                      </p:cBhvr>
                                      <p:to x="100000" y="60000"/>
                                    </p:animScale>
                                    <p:animScale>
                                      <p:cBhvr>
                                        <p:cTn id="14" dur="166" decel="50000">
                                          <p:stCondLst>
                                            <p:cond delay="676"/>
                                          </p:stCondLst>
                                        </p:cTn>
                                        <p:tgtEl>
                                          <p:spTgt spid="5">
                                            <p:txEl>
                                              <p:pRg st="0" end="0"/>
                                            </p:txEl>
                                          </p:spTgt>
                                        </p:tgtEl>
                                      </p:cBhvr>
                                      <p:to x="100000" y="100000"/>
                                    </p:animScale>
                                    <p:animScale>
                                      <p:cBhvr>
                                        <p:cTn id="15" dur="26">
                                          <p:stCondLst>
                                            <p:cond delay="1312"/>
                                          </p:stCondLst>
                                        </p:cTn>
                                        <p:tgtEl>
                                          <p:spTgt spid="5">
                                            <p:txEl>
                                              <p:pRg st="0" end="0"/>
                                            </p:txEl>
                                          </p:spTgt>
                                        </p:tgtEl>
                                      </p:cBhvr>
                                      <p:to x="100000" y="80000"/>
                                    </p:animScale>
                                    <p:animScale>
                                      <p:cBhvr>
                                        <p:cTn id="16" dur="166" decel="50000">
                                          <p:stCondLst>
                                            <p:cond delay="1338"/>
                                          </p:stCondLst>
                                        </p:cTn>
                                        <p:tgtEl>
                                          <p:spTgt spid="5">
                                            <p:txEl>
                                              <p:pRg st="0" end="0"/>
                                            </p:txEl>
                                          </p:spTgt>
                                        </p:tgtEl>
                                      </p:cBhvr>
                                      <p:to x="100000" y="100000"/>
                                    </p:animScale>
                                    <p:animScale>
                                      <p:cBhvr>
                                        <p:cTn id="17" dur="26">
                                          <p:stCondLst>
                                            <p:cond delay="1642"/>
                                          </p:stCondLst>
                                        </p:cTn>
                                        <p:tgtEl>
                                          <p:spTgt spid="5">
                                            <p:txEl>
                                              <p:pRg st="0" end="0"/>
                                            </p:txEl>
                                          </p:spTgt>
                                        </p:tgtEl>
                                      </p:cBhvr>
                                      <p:to x="100000" y="90000"/>
                                    </p:animScale>
                                    <p:animScale>
                                      <p:cBhvr>
                                        <p:cTn id="18" dur="166" decel="50000">
                                          <p:stCondLst>
                                            <p:cond delay="1668"/>
                                          </p:stCondLst>
                                        </p:cTn>
                                        <p:tgtEl>
                                          <p:spTgt spid="5">
                                            <p:txEl>
                                              <p:pRg st="0" end="0"/>
                                            </p:txEl>
                                          </p:spTgt>
                                        </p:tgtEl>
                                      </p:cBhvr>
                                      <p:to x="100000" y="100000"/>
                                    </p:animScale>
                                    <p:animScale>
                                      <p:cBhvr>
                                        <p:cTn id="19" dur="26">
                                          <p:stCondLst>
                                            <p:cond delay="1808"/>
                                          </p:stCondLst>
                                        </p:cTn>
                                        <p:tgtEl>
                                          <p:spTgt spid="5">
                                            <p:txEl>
                                              <p:pRg st="0" end="0"/>
                                            </p:txEl>
                                          </p:spTgt>
                                        </p:tgtEl>
                                      </p:cBhvr>
                                      <p:to x="100000" y="95000"/>
                                    </p:animScale>
                                    <p:animScale>
                                      <p:cBhvr>
                                        <p:cTn id="20" dur="166" decel="50000">
                                          <p:stCondLst>
                                            <p:cond delay="1834"/>
                                          </p:stCondLst>
                                        </p:cTn>
                                        <p:tgtEl>
                                          <p:spTgt spid="5">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1000"/>
                                        <p:tgtEl>
                                          <p:spTgt spid="6">
                                            <p:txEl>
                                              <p:pRg st="0" end="0"/>
                                            </p:txEl>
                                          </p:spTgt>
                                        </p:tgtEl>
                                      </p:cBhvr>
                                    </p:animEffect>
                                    <p:anim calcmode="lin" valueType="num">
                                      <p:cBhvr>
                                        <p:cTn id="26"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Effect transition="in" filter="fade">
                                      <p:cBhvr>
                                        <p:cTn id="30" dur="1000"/>
                                        <p:tgtEl>
                                          <p:spTgt spid="6">
                                            <p:txEl>
                                              <p:pRg st="1" end="1"/>
                                            </p:txEl>
                                          </p:spTgt>
                                        </p:tgtEl>
                                      </p:cBhvr>
                                    </p:animEffect>
                                    <p:anim calcmode="lin" valueType="num">
                                      <p:cBhvr>
                                        <p:cTn id="31"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2" dur="1000" fill="hold"/>
                                        <p:tgtEl>
                                          <p:spTgt spid="6">
                                            <p:txEl>
                                              <p:pRg st="1" end="1"/>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animEffect transition="in" filter="fade">
                                      <p:cBhvr>
                                        <p:cTn id="35" dur="1000"/>
                                        <p:tgtEl>
                                          <p:spTgt spid="6">
                                            <p:txEl>
                                              <p:pRg st="2" end="2"/>
                                            </p:txEl>
                                          </p:spTgt>
                                        </p:tgtEl>
                                      </p:cBhvr>
                                    </p:animEffect>
                                    <p:anim calcmode="lin" valueType="num">
                                      <p:cBhvr>
                                        <p:cTn id="36"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2" end="2"/>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6">
                                            <p:txEl>
                                              <p:pRg st="3" end="3"/>
                                            </p:txEl>
                                          </p:spTgt>
                                        </p:tgtEl>
                                        <p:attrNameLst>
                                          <p:attrName>style.visibility</p:attrName>
                                        </p:attrNameLst>
                                      </p:cBhvr>
                                      <p:to>
                                        <p:strVal val="visible"/>
                                      </p:to>
                                    </p:set>
                                    <p:animEffect transition="in" filter="fade">
                                      <p:cBhvr>
                                        <p:cTn id="40" dur="1000"/>
                                        <p:tgtEl>
                                          <p:spTgt spid="6">
                                            <p:txEl>
                                              <p:pRg st="3" end="3"/>
                                            </p:txEl>
                                          </p:spTgt>
                                        </p:tgtEl>
                                      </p:cBhvr>
                                    </p:animEffect>
                                    <p:anim calcmode="lin" valueType="num">
                                      <p:cBhvr>
                                        <p:cTn id="41"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6">
                                            <p:txEl>
                                              <p:pRg st="3" end="3"/>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animEffect transition="in" filter="fade">
                                      <p:cBhvr>
                                        <p:cTn id="45" dur="1000"/>
                                        <p:tgtEl>
                                          <p:spTgt spid="6">
                                            <p:txEl>
                                              <p:pRg st="4" end="4"/>
                                            </p:txEl>
                                          </p:spTgt>
                                        </p:tgtEl>
                                      </p:cBhvr>
                                    </p:animEffect>
                                    <p:anim calcmode="lin" valueType="num">
                                      <p:cBhvr>
                                        <p:cTn id="4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6">
                                            <p:txEl>
                                              <p:pRg st="4" end="4"/>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6">
                                            <p:txEl>
                                              <p:pRg st="5" end="5"/>
                                            </p:txEl>
                                          </p:spTgt>
                                        </p:tgtEl>
                                        <p:attrNameLst>
                                          <p:attrName>style.visibility</p:attrName>
                                        </p:attrNameLst>
                                      </p:cBhvr>
                                      <p:to>
                                        <p:strVal val="visible"/>
                                      </p:to>
                                    </p:set>
                                    <p:animEffect transition="in" filter="fade">
                                      <p:cBhvr>
                                        <p:cTn id="50" dur="1000"/>
                                        <p:tgtEl>
                                          <p:spTgt spid="6">
                                            <p:txEl>
                                              <p:pRg st="5" end="5"/>
                                            </p:txEl>
                                          </p:spTgt>
                                        </p:tgtEl>
                                      </p:cBhvr>
                                    </p:animEffect>
                                    <p:anim calcmode="lin" valueType="num">
                                      <p:cBhvr>
                                        <p:cTn id="51"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52" dur="1000" fill="hold"/>
                                        <p:tgtEl>
                                          <p:spTgt spid="6">
                                            <p:txEl>
                                              <p:pRg st="5" end="5"/>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animEffect transition="in" filter="fade">
                                      <p:cBhvr>
                                        <p:cTn id="55" dur="1000"/>
                                        <p:tgtEl>
                                          <p:spTgt spid="6">
                                            <p:txEl>
                                              <p:pRg st="6" end="6"/>
                                            </p:txEl>
                                          </p:spTgt>
                                        </p:tgtEl>
                                      </p:cBhvr>
                                    </p:animEffect>
                                    <p:anim calcmode="lin" valueType="num">
                                      <p:cBhvr>
                                        <p:cTn id="56"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6">
                                            <p:txEl>
                                              <p:pRg st="6" end="6"/>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6">
                                            <p:txEl>
                                              <p:pRg st="7" end="7"/>
                                            </p:txEl>
                                          </p:spTgt>
                                        </p:tgtEl>
                                        <p:attrNameLst>
                                          <p:attrName>style.visibility</p:attrName>
                                        </p:attrNameLst>
                                      </p:cBhvr>
                                      <p:to>
                                        <p:strVal val="visible"/>
                                      </p:to>
                                    </p:set>
                                    <p:animEffect transition="in" filter="fade">
                                      <p:cBhvr>
                                        <p:cTn id="60" dur="1000"/>
                                        <p:tgtEl>
                                          <p:spTgt spid="6">
                                            <p:txEl>
                                              <p:pRg st="7" end="7"/>
                                            </p:txEl>
                                          </p:spTgt>
                                        </p:tgtEl>
                                      </p:cBhvr>
                                    </p:animEffect>
                                    <p:anim calcmode="lin" valueType="num">
                                      <p:cBhvr>
                                        <p:cTn id="61"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62"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a:extLst>
              <a:ext uri="{FF2B5EF4-FFF2-40B4-BE49-F238E27FC236}">
                <a16:creationId xmlns:a16="http://schemas.microsoft.com/office/drawing/2014/main" id="{59C6F201-9216-493E-A634-E73ECB502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Sticky notes on a wall">
            <a:extLst>
              <a:ext uri="{FF2B5EF4-FFF2-40B4-BE49-F238E27FC236}">
                <a16:creationId xmlns:a16="http://schemas.microsoft.com/office/drawing/2014/main" id="{65C1F483-3B0A-F59E-7F7A-612065DDAC3E}"/>
              </a:ext>
            </a:extLst>
          </p:cNvPr>
          <p:cNvPicPr>
            <a:picLocks noChangeAspect="1"/>
          </p:cNvPicPr>
          <p:nvPr/>
        </p:nvPicPr>
        <p:blipFill rotWithShape="1">
          <a:blip r:embed="rId2"/>
          <a:srcRect t="12990" b="6365"/>
          <a:stretch/>
        </p:blipFill>
        <p:spPr>
          <a:xfrm>
            <a:off x="20" y="1"/>
            <a:ext cx="12191980" cy="6857999"/>
          </a:xfrm>
          <a:prstGeom prst="rect">
            <a:avLst/>
          </a:prstGeom>
        </p:spPr>
      </p:pic>
      <p:sp>
        <p:nvSpPr>
          <p:cNvPr id="26" name="Rectangle: Rounded Corners 14">
            <a:extLst>
              <a:ext uri="{FF2B5EF4-FFF2-40B4-BE49-F238E27FC236}">
                <a16:creationId xmlns:a16="http://schemas.microsoft.com/office/drawing/2014/main" id="{1D3A3C7D-3C2F-4809-9061-F9D2F44EC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8580" y="643467"/>
            <a:ext cx="3859952" cy="5215839"/>
          </a:xfrm>
          <a:prstGeom prst="roundRect">
            <a:avLst>
              <a:gd name="adj" fmla="val 2654"/>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EB794C42-3DFD-4AE5-92A3-B8F3C8721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0584" y="830591"/>
            <a:ext cx="2987899" cy="2987899"/>
          </a:xfrm>
          <a:prstGeom prst="arc">
            <a:avLst>
              <a:gd name="adj1" fmla="val 16200000"/>
              <a:gd name="adj2" fmla="val 114657"/>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41DEA7-A93D-6C5E-D6C1-D6613710D45B}"/>
              </a:ext>
            </a:extLst>
          </p:cNvPr>
          <p:cNvSpPr>
            <a:spLocks noGrp="1"/>
          </p:cNvSpPr>
          <p:nvPr>
            <p:ph type="title"/>
          </p:nvPr>
        </p:nvSpPr>
        <p:spPr>
          <a:xfrm>
            <a:off x="7882128" y="795528"/>
            <a:ext cx="3511296" cy="3008376"/>
          </a:xfrm>
        </p:spPr>
        <p:txBody>
          <a:bodyPr vert="horz" lIns="91440" tIns="45720" rIns="91440" bIns="45720" rtlCol="0" anchor="b">
            <a:normAutofit/>
          </a:bodyPr>
          <a:lstStyle/>
          <a:p>
            <a:pPr algn="ctr" defTabSz="914400">
              <a:spcBef>
                <a:spcPct val="0"/>
              </a:spcBef>
            </a:pPr>
            <a:r>
              <a:rPr lang="en-US" b="1" dirty="0">
                <a:solidFill>
                  <a:schemeClr val="tx1"/>
                </a:solidFill>
                <a:latin typeface="+mj-lt"/>
                <a:ea typeface="+mj-ea"/>
                <a:cs typeface="+mj-cs"/>
              </a:rPr>
              <a:t>Assumptions and Dependencies</a:t>
            </a:r>
          </a:p>
        </p:txBody>
      </p:sp>
    </p:spTree>
    <p:extLst>
      <p:ext uri="{BB962C8B-B14F-4D97-AF65-F5344CB8AC3E}">
        <p14:creationId xmlns:p14="http://schemas.microsoft.com/office/powerpoint/2010/main" val="272858597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name="Slide21">
    <p:bg>
      <p:bgPr>
        <a:solidFill>
          <a:srgbClr val="FFFFFF"/>
        </a:solidFill>
        <a:effectLst/>
      </p:bgPr>
    </p:bg>
    <p:spTree>
      <p:nvGrpSpPr>
        <p:cNvPr id="1" name=""/>
        <p:cNvGrpSpPr/>
        <p:nvPr/>
      </p:nvGrpSpPr>
      <p:grpSpPr>
        <a:xfrm>
          <a:off x="0" y="0"/>
          <a:ext cx="0" cy="0"/>
          <a:chOff x="0" y="0"/>
          <a:chExt cx="0" cy="0"/>
        </a:xfrm>
      </p:grpSpPr>
      <p:pic>
        <p:nvPicPr>
          <p:cNvPr id="2" name="Picture 2" descr="Solid Black 4K Wallpapers - Top Free Solid Black 4K Backgrounds -  WallpaperAccess">
            <a:extLst>
              <a:ext uri="{FF2B5EF4-FFF2-40B4-BE49-F238E27FC236}">
                <a16:creationId xmlns:a16="http://schemas.microsoft.com/office/drawing/2014/main" id="{A60EDFEE-20A3-87D6-073D-AC929D38A001}"/>
              </a:ext>
            </a:extLst>
          </p:cNvPr>
          <p:cNvPicPr>
            <a:picLocks noChangeAspect="1"/>
          </p:cNvPicPr>
          <p:nvPr/>
        </p:nvPicPr>
        <p:blipFill>
          <a:blip r:embed="rId2"/>
          <a:srcRect r="1499"/>
          <a:stretch>
            <a:fillRect/>
          </a:stretch>
        </p:blipFill>
        <p:spPr>
          <a:xfrm>
            <a:off x="0" y="0"/>
            <a:ext cx="12191969" cy="6857990"/>
          </a:xfrm>
          <a:prstGeom prst="rect">
            <a:avLst/>
          </a:prstGeom>
          <a:noFill/>
          <a:ln cap="flat">
            <a:noFill/>
          </a:ln>
        </p:spPr>
      </p:pic>
      <p:grpSp>
        <p:nvGrpSpPr>
          <p:cNvPr id="3" name="TextBox 3">
            <a:extLst>
              <a:ext uri="{FF2B5EF4-FFF2-40B4-BE49-F238E27FC236}">
                <a16:creationId xmlns:a16="http://schemas.microsoft.com/office/drawing/2014/main" id="{EEC2BE46-1BCB-F57E-D934-7029A4799DE2}"/>
              </a:ext>
            </a:extLst>
          </p:cNvPr>
          <p:cNvGrpSpPr/>
          <p:nvPr/>
        </p:nvGrpSpPr>
        <p:grpSpPr>
          <a:xfrm>
            <a:off x="30" y="-1"/>
            <a:ext cx="12191970" cy="6857991"/>
            <a:chOff x="-1" y="-1"/>
            <a:chExt cx="12191970" cy="6857991"/>
          </a:xfrm>
        </p:grpSpPr>
        <p:sp>
          <p:nvSpPr>
            <p:cNvPr id="4" name="Freeform: Shape 3">
              <a:extLst>
                <a:ext uri="{FF2B5EF4-FFF2-40B4-BE49-F238E27FC236}">
                  <a16:creationId xmlns:a16="http://schemas.microsoft.com/office/drawing/2014/main" id="{4F1D9632-DB8C-67CD-8BBF-0717EC4D79DB}"/>
                </a:ext>
              </a:extLst>
            </p:cNvPr>
            <p:cNvSpPr/>
            <p:nvPr/>
          </p:nvSpPr>
          <p:spPr>
            <a:xfrm>
              <a:off x="-1" y="-1"/>
              <a:ext cx="12191969" cy="2236631"/>
            </a:xfrm>
            <a:custGeom>
              <a:avLst/>
              <a:gdLst>
                <a:gd name="f0" fmla="val 10800000"/>
                <a:gd name="f1" fmla="val 5400000"/>
                <a:gd name="f2" fmla="val 180"/>
                <a:gd name="f3" fmla="val w"/>
                <a:gd name="f4" fmla="val h"/>
                <a:gd name="f5" fmla="val 0"/>
                <a:gd name="f6" fmla="val 5885820"/>
                <a:gd name="f7" fmla="val 1739643"/>
                <a:gd name="f8" fmla="val 289946"/>
                <a:gd name="f9" fmla="val 129813"/>
                <a:gd name="f10" fmla="val 5595874"/>
                <a:gd name="f11" fmla="val 5756007"/>
                <a:gd name="f12" fmla="val 1449697"/>
                <a:gd name="f13" fmla="val 1609830"/>
                <a:gd name="f14" fmla="+- 0 0 -90"/>
                <a:gd name="f15" fmla="*/ f3 1 5885820"/>
                <a:gd name="f16" fmla="*/ f4 1 1739643"/>
                <a:gd name="f17" fmla="+- f7 0 f5"/>
                <a:gd name="f18" fmla="+- f6 0 f5"/>
                <a:gd name="f19" fmla="*/ f14 f0 1"/>
                <a:gd name="f20" fmla="*/ f18 1 5885820"/>
                <a:gd name="f21" fmla="*/ f17 1 1739643"/>
                <a:gd name="f22" fmla="*/ 0 f18 1"/>
                <a:gd name="f23" fmla="*/ 289946 f17 1"/>
                <a:gd name="f24" fmla="*/ 289946 f18 1"/>
                <a:gd name="f25" fmla="*/ 0 f17 1"/>
                <a:gd name="f26" fmla="*/ 5595874 f18 1"/>
                <a:gd name="f27" fmla="*/ 5885820 f18 1"/>
                <a:gd name="f28" fmla="*/ 1449697 f17 1"/>
                <a:gd name="f29" fmla="*/ 1739643 f17 1"/>
                <a:gd name="f30" fmla="*/ f19 1 f2"/>
                <a:gd name="f31" fmla="*/ f22 1 5885820"/>
                <a:gd name="f32" fmla="*/ f23 1 1739643"/>
                <a:gd name="f33" fmla="*/ f24 1 5885820"/>
                <a:gd name="f34" fmla="*/ f25 1 1739643"/>
                <a:gd name="f35" fmla="*/ f26 1 5885820"/>
                <a:gd name="f36" fmla="*/ f27 1 5885820"/>
                <a:gd name="f37" fmla="*/ f28 1 1739643"/>
                <a:gd name="f38" fmla="*/ f29 1 1739643"/>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5885820" h="1739643">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4472C4"/>
            </a:solidFill>
            <a:ln w="12701" cap="flat">
              <a:solidFill>
                <a:srgbClr val="FFFFFF"/>
              </a:solidFill>
              <a:prstDash val="solid"/>
              <a:miter/>
            </a:ln>
          </p:spPr>
          <p:txBody>
            <a:bodyPr vert="horz" wrap="square" lIns="161126" tIns="161126" rIns="161126" bIns="161126" anchor="ctr" anchorCtr="0" compatLnSpc="1">
              <a:noAutofit/>
            </a:bodyPr>
            <a:lstStyle/>
            <a:p>
              <a:pPr marL="0" marR="0" lvl="0" indent="0" algn="l" defTabSz="888952"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2000" b="1" i="0" u="none" strike="noStrike" kern="0" cap="none" spc="0" baseline="0" dirty="0">
                  <a:solidFill>
                    <a:srgbClr val="FFFFFF"/>
                  </a:solidFill>
                  <a:uFillTx/>
                  <a:latin typeface="Calibri"/>
                </a:rPr>
                <a:t>AS-1: The Good Sport Goods e-commerce website is available all over the year. Any updates or changes to the portal will be notified and the portal can be down for a notified amount of period.</a:t>
              </a:r>
              <a:endParaRPr lang="en-US" sz="2000" b="0" i="0" u="none" strike="noStrike" kern="0" cap="none" spc="0" baseline="0" dirty="0">
                <a:solidFill>
                  <a:srgbClr val="FFFFFF"/>
                </a:solidFill>
                <a:uFillTx/>
                <a:latin typeface="Calibri"/>
              </a:endParaRPr>
            </a:p>
          </p:txBody>
        </p:sp>
        <p:sp>
          <p:nvSpPr>
            <p:cNvPr id="5" name="Freeform: Shape 4">
              <a:extLst>
                <a:ext uri="{FF2B5EF4-FFF2-40B4-BE49-F238E27FC236}">
                  <a16:creationId xmlns:a16="http://schemas.microsoft.com/office/drawing/2014/main" id="{D8737FB3-2113-74C3-BB0F-1A178053F3F7}"/>
                </a:ext>
              </a:extLst>
            </p:cNvPr>
            <p:cNvSpPr/>
            <p:nvPr/>
          </p:nvSpPr>
          <p:spPr>
            <a:xfrm>
              <a:off x="0" y="2310679"/>
              <a:ext cx="12191969" cy="2236631"/>
            </a:xfrm>
            <a:custGeom>
              <a:avLst/>
              <a:gdLst>
                <a:gd name="f0" fmla="val 10800000"/>
                <a:gd name="f1" fmla="val 5400000"/>
                <a:gd name="f2" fmla="val 180"/>
                <a:gd name="f3" fmla="val w"/>
                <a:gd name="f4" fmla="val h"/>
                <a:gd name="f5" fmla="val 0"/>
                <a:gd name="f6" fmla="val 5885820"/>
                <a:gd name="f7" fmla="val 1739643"/>
                <a:gd name="f8" fmla="val 289946"/>
                <a:gd name="f9" fmla="val 129813"/>
                <a:gd name="f10" fmla="val 5595874"/>
                <a:gd name="f11" fmla="val 5756007"/>
                <a:gd name="f12" fmla="val 1449697"/>
                <a:gd name="f13" fmla="val 1609830"/>
                <a:gd name="f14" fmla="+- 0 0 -90"/>
                <a:gd name="f15" fmla="*/ f3 1 5885820"/>
                <a:gd name="f16" fmla="*/ f4 1 1739643"/>
                <a:gd name="f17" fmla="+- f7 0 f5"/>
                <a:gd name="f18" fmla="+- f6 0 f5"/>
                <a:gd name="f19" fmla="*/ f14 f0 1"/>
                <a:gd name="f20" fmla="*/ f18 1 5885820"/>
                <a:gd name="f21" fmla="*/ f17 1 1739643"/>
                <a:gd name="f22" fmla="*/ 0 f18 1"/>
                <a:gd name="f23" fmla="*/ 289946 f17 1"/>
                <a:gd name="f24" fmla="*/ 289946 f18 1"/>
                <a:gd name="f25" fmla="*/ 0 f17 1"/>
                <a:gd name="f26" fmla="*/ 5595874 f18 1"/>
                <a:gd name="f27" fmla="*/ 5885820 f18 1"/>
                <a:gd name="f28" fmla="*/ 1449697 f17 1"/>
                <a:gd name="f29" fmla="*/ 1739643 f17 1"/>
                <a:gd name="f30" fmla="*/ f19 1 f2"/>
                <a:gd name="f31" fmla="*/ f22 1 5885820"/>
                <a:gd name="f32" fmla="*/ f23 1 1739643"/>
                <a:gd name="f33" fmla="*/ f24 1 5885820"/>
                <a:gd name="f34" fmla="*/ f25 1 1739643"/>
                <a:gd name="f35" fmla="*/ f26 1 5885820"/>
                <a:gd name="f36" fmla="*/ f27 1 5885820"/>
                <a:gd name="f37" fmla="*/ f28 1 1739643"/>
                <a:gd name="f38" fmla="*/ f29 1 1739643"/>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5885820" h="1739643">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4472C4"/>
            </a:solidFill>
            <a:ln w="12701" cap="flat">
              <a:solidFill>
                <a:srgbClr val="FFFFFF"/>
              </a:solidFill>
              <a:prstDash val="solid"/>
              <a:miter/>
            </a:ln>
          </p:spPr>
          <p:txBody>
            <a:bodyPr vert="horz" wrap="square" lIns="161126" tIns="161126" rIns="161126" bIns="161126" anchor="ctr" anchorCtr="0" compatLnSpc="1">
              <a:noAutofit/>
            </a:bodyPr>
            <a:lstStyle/>
            <a:p>
              <a:pPr marL="0" marR="0" lvl="0" indent="0" algn="l" defTabSz="888952"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2000" b="1" i="0" u="none" strike="noStrike" kern="0" cap="none" spc="0" baseline="0">
                  <a:solidFill>
                    <a:srgbClr val="FFFFFF"/>
                  </a:solidFill>
                  <a:uFillTx/>
                  <a:latin typeface="Calibri"/>
                </a:rPr>
                <a:t>DE-1: The functioning of the GSG portal depends on changes being made in the Payroll System to accept payment requests for items ordered with the GSG.</a:t>
              </a:r>
              <a:endParaRPr lang="en-US" sz="2000" b="0" i="0" u="none" strike="noStrike" kern="0" cap="none" spc="0" baseline="0">
                <a:solidFill>
                  <a:srgbClr val="FFFFFF"/>
                </a:solidFill>
                <a:uFillTx/>
                <a:latin typeface="Calibri"/>
              </a:endParaRPr>
            </a:p>
          </p:txBody>
        </p:sp>
        <p:sp>
          <p:nvSpPr>
            <p:cNvPr id="6" name="Freeform: Shape 5">
              <a:extLst>
                <a:ext uri="{FF2B5EF4-FFF2-40B4-BE49-F238E27FC236}">
                  <a16:creationId xmlns:a16="http://schemas.microsoft.com/office/drawing/2014/main" id="{160F4EC9-FDF9-4B1E-BD03-B318DF3CFC1F}"/>
                </a:ext>
              </a:extLst>
            </p:cNvPr>
            <p:cNvSpPr/>
            <p:nvPr/>
          </p:nvSpPr>
          <p:spPr>
            <a:xfrm>
              <a:off x="0" y="4621359"/>
              <a:ext cx="12191969" cy="2236631"/>
            </a:xfrm>
            <a:custGeom>
              <a:avLst/>
              <a:gdLst>
                <a:gd name="f0" fmla="val 10800000"/>
                <a:gd name="f1" fmla="val 5400000"/>
                <a:gd name="f2" fmla="val 180"/>
                <a:gd name="f3" fmla="val w"/>
                <a:gd name="f4" fmla="val h"/>
                <a:gd name="f5" fmla="val 0"/>
                <a:gd name="f6" fmla="val 5885820"/>
                <a:gd name="f7" fmla="val 1739643"/>
                <a:gd name="f8" fmla="val 289946"/>
                <a:gd name="f9" fmla="val 129813"/>
                <a:gd name="f10" fmla="val 5595874"/>
                <a:gd name="f11" fmla="val 5756007"/>
                <a:gd name="f12" fmla="val 1449697"/>
                <a:gd name="f13" fmla="val 1609830"/>
                <a:gd name="f14" fmla="+- 0 0 -90"/>
                <a:gd name="f15" fmla="*/ f3 1 5885820"/>
                <a:gd name="f16" fmla="*/ f4 1 1739643"/>
                <a:gd name="f17" fmla="+- f7 0 f5"/>
                <a:gd name="f18" fmla="+- f6 0 f5"/>
                <a:gd name="f19" fmla="*/ f14 f0 1"/>
                <a:gd name="f20" fmla="*/ f18 1 5885820"/>
                <a:gd name="f21" fmla="*/ f17 1 1739643"/>
                <a:gd name="f22" fmla="*/ 0 f18 1"/>
                <a:gd name="f23" fmla="*/ 289946 f17 1"/>
                <a:gd name="f24" fmla="*/ 289946 f18 1"/>
                <a:gd name="f25" fmla="*/ 0 f17 1"/>
                <a:gd name="f26" fmla="*/ 5595874 f18 1"/>
                <a:gd name="f27" fmla="*/ 5885820 f18 1"/>
                <a:gd name="f28" fmla="*/ 1449697 f17 1"/>
                <a:gd name="f29" fmla="*/ 1739643 f17 1"/>
                <a:gd name="f30" fmla="*/ f19 1 f2"/>
                <a:gd name="f31" fmla="*/ f22 1 5885820"/>
                <a:gd name="f32" fmla="*/ f23 1 1739643"/>
                <a:gd name="f33" fmla="*/ f24 1 5885820"/>
                <a:gd name="f34" fmla="*/ f25 1 1739643"/>
                <a:gd name="f35" fmla="*/ f26 1 5885820"/>
                <a:gd name="f36" fmla="*/ f27 1 5885820"/>
                <a:gd name="f37" fmla="*/ f28 1 1739643"/>
                <a:gd name="f38" fmla="*/ f29 1 1739643"/>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5885820" h="1739643">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4472C4"/>
            </a:solidFill>
            <a:ln w="12701" cap="flat">
              <a:solidFill>
                <a:srgbClr val="FFFFFF"/>
              </a:solidFill>
              <a:prstDash val="solid"/>
              <a:miter/>
            </a:ln>
          </p:spPr>
          <p:txBody>
            <a:bodyPr vert="horz" wrap="square" lIns="161126" tIns="161126" rIns="161126" bIns="161126" anchor="ctr" anchorCtr="0" compatLnSpc="1">
              <a:noAutofit/>
            </a:bodyPr>
            <a:lstStyle/>
            <a:p>
              <a:pPr marL="0" marR="0" lvl="0" indent="0" algn="l" defTabSz="888952"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2000" b="1" i="0" u="none" strike="noStrike" kern="0" cap="none" spc="0" baseline="0">
                  <a:solidFill>
                    <a:srgbClr val="FFFFFF"/>
                  </a:solidFill>
                  <a:uFillTx/>
                  <a:latin typeface="Calibri"/>
                </a:rPr>
                <a:t>DE-2: As GSG takes inventory orders, the functioning of the GSG is also dependent on the modifications that are made to the GSG Inventory System in order to update the availability of products and equipment.</a:t>
              </a:r>
              <a:endParaRPr lang="en-US" sz="2000" b="0" i="0" u="none" strike="noStrike" kern="0" cap="none" spc="0" baseline="0">
                <a:solidFill>
                  <a:srgbClr val="FFFFFF"/>
                </a:solidFill>
                <a:uFillTx/>
                <a:latin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ripp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3" descr="Eye exam equipment">
            <a:extLst>
              <a:ext uri="{FF2B5EF4-FFF2-40B4-BE49-F238E27FC236}">
                <a16:creationId xmlns:a16="http://schemas.microsoft.com/office/drawing/2014/main" id="{ECC4BA2D-B60E-CE46-09C8-BFD3F41DF424}"/>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FD8A0A52-6913-61D5-5979-A8C597798CE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defTabSz="914400">
              <a:spcBef>
                <a:spcPct val="0"/>
              </a:spcBef>
            </a:pPr>
            <a:r>
              <a:rPr lang="en-US" sz="6000" b="1" dirty="0">
                <a:solidFill>
                  <a:srgbClr val="FFFFFF"/>
                </a:solidFill>
                <a:latin typeface="+mj-lt"/>
                <a:ea typeface="+mj-ea"/>
                <a:cs typeface="+mj-cs"/>
              </a:rPr>
              <a:t>System Features</a:t>
            </a:r>
            <a:endParaRPr lang="en-US" sz="6000" dirty="0">
              <a:solidFill>
                <a:srgbClr val="FFFFFF"/>
              </a:solidFill>
              <a:latin typeface="+mj-lt"/>
              <a:ea typeface="+mj-ea"/>
              <a:cs typeface="+mj-cs"/>
            </a:endParaRPr>
          </a:p>
        </p:txBody>
      </p:sp>
    </p:spTree>
    <p:extLst>
      <p:ext uri="{BB962C8B-B14F-4D97-AF65-F5344CB8AC3E}">
        <p14:creationId xmlns:p14="http://schemas.microsoft.com/office/powerpoint/2010/main" val="3840963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name="Slide24">
    <p:bg>
      <p:bgPr>
        <a:solidFill>
          <a:srgbClr val="FFFFFF"/>
        </a:solidFill>
        <a:effectLst/>
      </p:bgPr>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A9710670-6CC3-479B-6456-1030234C4415}"/>
              </a:ext>
            </a:extLst>
          </p:cNvPr>
          <p:cNvSpPr>
            <a:spLocks noMove="1" noResize="1"/>
          </p:cNvSpPr>
          <p:nvPr/>
        </p:nvSpPr>
        <p:spPr>
          <a:xfrm>
            <a:off x="9" y="0"/>
            <a:ext cx="12191996" cy="6858000"/>
          </a:xfrm>
          <a:prstGeom prst="rect">
            <a:avLst/>
          </a:prstGeom>
          <a:solidFill>
            <a:srgbClr val="0D0D0D"/>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3" name="Title 1">
            <a:extLst>
              <a:ext uri="{FF2B5EF4-FFF2-40B4-BE49-F238E27FC236}">
                <a16:creationId xmlns:a16="http://schemas.microsoft.com/office/drawing/2014/main" id="{863483B7-2ADE-C1CA-62FD-73D5DE640473}"/>
              </a:ext>
            </a:extLst>
          </p:cNvPr>
          <p:cNvSpPr txBox="1">
            <a:spLocks noGrp="1"/>
          </p:cNvSpPr>
          <p:nvPr>
            <p:ph type="title"/>
          </p:nvPr>
        </p:nvSpPr>
        <p:spPr>
          <a:xfrm>
            <a:off x="257138" y="730633"/>
            <a:ext cx="4959092" cy="1325559"/>
          </a:xfrm>
        </p:spPr>
        <p:txBody>
          <a:bodyPr anchor="b"/>
          <a:lstStyle/>
          <a:p>
            <a:pPr lvl="0"/>
            <a:r>
              <a:rPr lang="en-US" sz="3600" dirty="0">
                <a:solidFill>
                  <a:srgbClr val="FFFFFF"/>
                </a:solidFill>
                <a:latin typeface="Times New Roman" pitchFamily="18"/>
              </a:rPr>
              <a:t>Search and View</a:t>
            </a:r>
            <a:br>
              <a:rPr lang="en-US" sz="3600" dirty="0">
                <a:solidFill>
                  <a:srgbClr val="FFFFFF"/>
                </a:solidFill>
                <a:latin typeface="Times New Roman" pitchFamily="18"/>
              </a:rPr>
            </a:br>
            <a:r>
              <a:rPr lang="en-US" sz="3600" dirty="0">
                <a:solidFill>
                  <a:srgbClr val="FFFFFF"/>
                </a:solidFill>
                <a:latin typeface="Times New Roman" pitchFamily="18"/>
              </a:rPr>
              <a:t>Sports Goods Items</a:t>
            </a:r>
            <a:endParaRPr lang="en-US" sz="3600" dirty="0">
              <a:solidFill>
                <a:srgbClr val="FFFFFF"/>
              </a:solidFill>
            </a:endParaRPr>
          </a:p>
        </p:txBody>
      </p:sp>
      <p:cxnSp>
        <p:nvCxnSpPr>
          <p:cNvPr id="4" name="Straight Connector 18">
            <a:extLst>
              <a:ext uri="{FF2B5EF4-FFF2-40B4-BE49-F238E27FC236}">
                <a16:creationId xmlns:a16="http://schemas.microsoft.com/office/drawing/2014/main" id="{A08E9194-A428-36AC-6D6F-FC06FB0C757A}"/>
              </a:ext>
            </a:extLst>
          </p:cNvPr>
          <p:cNvCxnSpPr>
            <a:cxnSpLocks noMove="1" noResize="1"/>
          </p:cNvCxnSpPr>
          <p:nvPr/>
        </p:nvCxnSpPr>
        <p:spPr>
          <a:xfrm flipH="1">
            <a:off x="126205" y="2026337"/>
            <a:ext cx="5220950" cy="0"/>
          </a:xfrm>
          <a:prstGeom prst="straightConnector1">
            <a:avLst/>
          </a:prstGeom>
          <a:noFill/>
          <a:ln w="12701" cap="flat">
            <a:solidFill>
              <a:srgbClr val="ED7D31"/>
            </a:solidFill>
            <a:prstDash val="solid"/>
            <a:miter/>
          </a:ln>
        </p:spPr>
      </p:cxnSp>
      <p:sp>
        <p:nvSpPr>
          <p:cNvPr id="5" name="Content Placeholder 2">
            <a:extLst>
              <a:ext uri="{FF2B5EF4-FFF2-40B4-BE49-F238E27FC236}">
                <a16:creationId xmlns:a16="http://schemas.microsoft.com/office/drawing/2014/main" id="{41D10E14-B4EF-268B-3CAE-32B4A439E08C}"/>
              </a:ext>
            </a:extLst>
          </p:cNvPr>
          <p:cNvSpPr txBox="1">
            <a:spLocks noGrp="1"/>
          </p:cNvSpPr>
          <p:nvPr>
            <p:ph idx="1"/>
          </p:nvPr>
        </p:nvSpPr>
        <p:spPr>
          <a:xfrm>
            <a:off x="1392676" y="2398964"/>
            <a:ext cx="9406670" cy="3526145"/>
          </a:xfrm>
        </p:spPr>
        <p:txBody>
          <a:bodyPr/>
          <a:lstStyle/>
          <a:p>
            <a:pPr marL="0" lvl="0" indent="0">
              <a:spcBef>
                <a:spcPts val="1200"/>
              </a:spcBef>
              <a:spcAft>
                <a:spcPts val="1200"/>
              </a:spcAft>
              <a:buNone/>
            </a:pPr>
            <a:r>
              <a:rPr lang="en-US" b="1" dirty="0">
                <a:solidFill>
                  <a:srgbClr val="FFFFFF"/>
                </a:solidFill>
                <a:latin typeface="Times New Roman" pitchFamily="18"/>
                <a:cs typeface="Times New Roman" pitchFamily="18"/>
              </a:rPr>
              <a:t>Description</a:t>
            </a:r>
          </a:p>
          <a:p>
            <a:pPr marL="0" lvl="0" indent="0">
              <a:spcBef>
                <a:spcPts val="1200"/>
              </a:spcBef>
              <a:spcAft>
                <a:spcPts val="1200"/>
              </a:spcAft>
              <a:buNone/>
            </a:pPr>
            <a:r>
              <a:rPr lang="en-US" dirty="0">
                <a:solidFill>
                  <a:srgbClr val="FFFFFF"/>
                </a:solidFill>
                <a:latin typeface="Times New Roman" pitchFamily="18"/>
                <a:cs typeface="Times New Roman" pitchFamily="18"/>
              </a:rPr>
              <a:t>Customers of Good Sports Goods (GSG), whether registered users of the system or not, can search and see the goods items, read product descriptions and reviews, look at photographs and videos linked to the product, view ratings, and search for specific products from the search bar product catalog, trending list, and recommended list. Priority = High.</a:t>
            </a:r>
          </a:p>
          <a:p>
            <a:pPr marL="0" lvl="0" indent="0">
              <a:buNone/>
            </a:pPr>
            <a:endParaRPr lang="en-US" sz="2000" dirty="0">
              <a:solidFill>
                <a:srgbClr val="FFFFFF"/>
              </a:solidFill>
              <a:latin typeface="Times New Roman" pitchFamily="18"/>
              <a:cs typeface="Times New Roman" pitchFamily="18"/>
            </a:endParaRPr>
          </a:p>
        </p:txBody>
      </p:sp>
      <p:sp>
        <p:nvSpPr>
          <p:cNvPr id="6" name="Rectangle 20">
            <a:extLst>
              <a:ext uri="{FF2B5EF4-FFF2-40B4-BE49-F238E27FC236}">
                <a16:creationId xmlns:a16="http://schemas.microsoft.com/office/drawing/2014/main" id="{B1A42B07-9D30-F126-1523-0DCAF6CD3721}"/>
              </a:ext>
            </a:extLst>
          </p:cNvPr>
          <p:cNvSpPr>
            <a:spLocks noMove="1" noResize="1"/>
          </p:cNvSpPr>
          <p:nvPr/>
        </p:nvSpPr>
        <p:spPr>
          <a:xfrm>
            <a:off x="126214" y="115196"/>
            <a:ext cx="11939585" cy="6627616"/>
          </a:xfrm>
          <a:prstGeom prst="rect">
            <a:avLst/>
          </a:prstGeom>
          <a:noFill/>
          <a:ln w="12701" cap="flat">
            <a:solidFill>
              <a:srgbClr val="ED7D31"/>
            </a:solidFill>
            <a:prstDash val="solid"/>
            <a:miter/>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 calcmode="lin" valueType="num">
                                      <p:cBhvr additive="base">
                                        <p:cTn id="2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name="Slide26">
    <p:bg>
      <p:bgPr>
        <a:solidFill>
          <a:srgbClr val="FFFFFF"/>
        </a:solidFill>
        <a:effectLst/>
      </p:bgPr>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B3F1BAA8-4C46-91E1-61D3-5D224B01F809}"/>
              </a:ext>
            </a:extLst>
          </p:cNvPr>
          <p:cNvSpPr>
            <a:spLocks noMove="1" noResize="1"/>
          </p:cNvSpPr>
          <p:nvPr/>
        </p:nvSpPr>
        <p:spPr>
          <a:xfrm>
            <a:off x="9" y="0"/>
            <a:ext cx="12191996" cy="6858000"/>
          </a:xfrm>
          <a:prstGeom prst="rect">
            <a:avLst/>
          </a:prstGeom>
          <a:solidFill>
            <a:srgbClr val="0D0D0D"/>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3" name="Title 1">
            <a:extLst>
              <a:ext uri="{FF2B5EF4-FFF2-40B4-BE49-F238E27FC236}">
                <a16:creationId xmlns:a16="http://schemas.microsoft.com/office/drawing/2014/main" id="{EB271D77-B495-8FBA-9D13-C7F3D4D9EF4C}"/>
              </a:ext>
            </a:extLst>
          </p:cNvPr>
          <p:cNvSpPr txBox="1">
            <a:spLocks noGrp="1"/>
          </p:cNvSpPr>
          <p:nvPr>
            <p:ph type="title"/>
          </p:nvPr>
        </p:nvSpPr>
        <p:spPr>
          <a:xfrm>
            <a:off x="257138" y="730633"/>
            <a:ext cx="4959092" cy="1325559"/>
          </a:xfrm>
        </p:spPr>
        <p:txBody>
          <a:bodyPr anchor="b"/>
          <a:lstStyle/>
          <a:p>
            <a:pPr lvl="0"/>
            <a:r>
              <a:rPr lang="en-US" sz="3600">
                <a:solidFill>
                  <a:srgbClr val="FFFFFF"/>
                </a:solidFill>
                <a:latin typeface="Times New Roman" pitchFamily="18"/>
              </a:rPr>
              <a:t>Search and View</a:t>
            </a:r>
            <a:br>
              <a:rPr lang="en-US" sz="3600">
                <a:solidFill>
                  <a:srgbClr val="FFFFFF"/>
                </a:solidFill>
                <a:latin typeface="Times New Roman" pitchFamily="18"/>
              </a:rPr>
            </a:br>
            <a:r>
              <a:rPr lang="en-US" sz="3600">
                <a:solidFill>
                  <a:srgbClr val="FFFFFF"/>
                </a:solidFill>
                <a:latin typeface="Times New Roman" pitchFamily="18"/>
              </a:rPr>
              <a:t>Sports Goods Items</a:t>
            </a:r>
            <a:endParaRPr lang="en-US" sz="3600">
              <a:solidFill>
                <a:srgbClr val="FFFFFF"/>
              </a:solidFill>
            </a:endParaRPr>
          </a:p>
        </p:txBody>
      </p:sp>
      <p:cxnSp>
        <p:nvCxnSpPr>
          <p:cNvPr id="4" name="Straight Connector 18">
            <a:extLst>
              <a:ext uri="{FF2B5EF4-FFF2-40B4-BE49-F238E27FC236}">
                <a16:creationId xmlns:a16="http://schemas.microsoft.com/office/drawing/2014/main" id="{3769B791-DC97-C2B8-FD87-E8232DECBA17}"/>
              </a:ext>
            </a:extLst>
          </p:cNvPr>
          <p:cNvCxnSpPr>
            <a:cxnSpLocks noMove="1" noResize="1"/>
          </p:cNvCxnSpPr>
          <p:nvPr/>
        </p:nvCxnSpPr>
        <p:spPr>
          <a:xfrm flipH="1">
            <a:off x="126205" y="2026337"/>
            <a:ext cx="5220950" cy="0"/>
          </a:xfrm>
          <a:prstGeom prst="straightConnector1">
            <a:avLst/>
          </a:prstGeom>
          <a:noFill/>
          <a:ln w="12701" cap="flat">
            <a:solidFill>
              <a:srgbClr val="ED7D31"/>
            </a:solidFill>
            <a:prstDash val="solid"/>
            <a:miter/>
          </a:ln>
        </p:spPr>
      </p:cxnSp>
      <p:sp>
        <p:nvSpPr>
          <p:cNvPr id="5" name="Content Placeholder 2">
            <a:extLst>
              <a:ext uri="{FF2B5EF4-FFF2-40B4-BE49-F238E27FC236}">
                <a16:creationId xmlns:a16="http://schemas.microsoft.com/office/drawing/2014/main" id="{CE0F47D4-997A-E66C-597D-78BBECF8BB3E}"/>
              </a:ext>
            </a:extLst>
          </p:cNvPr>
          <p:cNvSpPr txBox="1">
            <a:spLocks noGrp="1"/>
          </p:cNvSpPr>
          <p:nvPr>
            <p:ph idx="1"/>
          </p:nvPr>
        </p:nvSpPr>
        <p:spPr>
          <a:xfrm>
            <a:off x="844036" y="2253557"/>
            <a:ext cx="10768852" cy="4311834"/>
          </a:xfrm>
        </p:spPr>
        <p:txBody>
          <a:bodyPr/>
          <a:lstStyle/>
          <a:p>
            <a:pPr marL="0" lvl="0" indent="0">
              <a:spcBef>
                <a:spcPts val="1200"/>
              </a:spcBef>
              <a:spcAft>
                <a:spcPts val="1200"/>
              </a:spcAft>
              <a:buNone/>
            </a:pPr>
            <a:r>
              <a:rPr lang="en-US" sz="2400" b="1" dirty="0">
                <a:solidFill>
                  <a:srgbClr val="FFFFFF"/>
                </a:solidFill>
                <a:latin typeface="Times New Roman" pitchFamily="18"/>
                <a:cs typeface="Times New Roman" pitchFamily="18"/>
              </a:rPr>
              <a:t>Stimulus/Response Sequences</a:t>
            </a:r>
          </a:p>
          <a:p>
            <a:pPr lvl="0" indent="-457172">
              <a:spcBef>
                <a:spcPts val="1200"/>
              </a:spcBef>
              <a:spcAft>
                <a:spcPts val="1200"/>
              </a:spcAft>
            </a:pPr>
            <a:r>
              <a:rPr lang="en-US" sz="2400" dirty="0">
                <a:solidFill>
                  <a:srgbClr val="FFFFFF"/>
                </a:solidFill>
                <a:latin typeface="Times New Roman" pitchFamily="18"/>
                <a:cs typeface="Times New Roman" pitchFamily="18"/>
              </a:rPr>
              <a:t>A customer types a specific item into the search box or select from the trending list</a:t>
            </a:r>
            <a:endParaRPr lang="en-US" sz="3600" dirty="0">
              <a:solidFill>
                <a:srgbClr val="FFFFFF"/>
              </a:solidFill>
              <a:latin typeface="Times New Roman" pitchFamily="18"/>
              <a:cs typeface="Times New Roman" pitchFamily="18"/>
            </a:endParaRPr>
          </a:p>
          <a:p>
            <a:pPr lvl="0" indent="-457172">
              <a:spcBef>
                <a:spcPts val="1200"/>
              </a:spcBef>
              <a:spcAft>
                <a:spcPts val="1200"/>
              </a:spcAft>
            </a:pPr>
            <a:r>
              <a:rPr lang="en-US" sz="2400" dirty="0">
                <a:solidFill>
                  <a:srgbClr val="FFFFFF"/>
                </a:solidFill>
                <a:latin typeface="Times New Roman" pitchFamily="18"/>
                <a:cs typeface="Times New Roman" pitchFamily="18"/>
              </a:rPr>
              <a:t>The system shows a dropdown menu of associated products from the catalog.</a:t>
            </a:r>
            <a:endParaRPr lang="en-US" sz="3600" dirty="0">
              <a:solidFill>
                <a:srgbClr val="FFFFFF"/>
              </a:solidFill>
              <a:latin typeface="Times New Roman" pitchFamily="18"/>
              <a:cs typeface="Times New Roman" pitchFamily="18"/>
            </a:endParaRPr>
          </a:p>
          <a:p>
            <a:pPr lvl="0" indent="-457172">
              <a:spcBef>
                <a:spcPts val="1200"/>
              </a:spcBef>
              <a:spcAft>
                <a:spcPts val="1200"/>
              </a:spcAft>
            </a:pPr>
            <a:r>
              <a:rPr lang="en-US" sz="2400" dirty="0">
                <a:solidFill>
                  <a:srgbClr val="FFFFFF"/>
                </a:solidFill>
                <a:latin typeface="Times New Roman" pitchFamily="18"/>
                <a:cs typeface="Times New Roman" pitchFamily="18"/>
              </a:rPr>
              <a:t> A customer selects an item from the drop-down menu.</a:t>
            </a:r>
            <a:endParaRPr lang="en-US" sz="3600" dirty="0">
              <a:solidFill>
                <a:srgbClr val="FFFFFF"/>
              </a:solidFill>
              <a:latin typeface="Times New Roman" pitchFamily="18"/>
              <a:cs typeface="Times New Roman" pitchFamily="18"/>
            </a:endParaRPr>
          </a:p>
          <a:p>
            <a:pPr lvl="0" indent="-457172">
              <a:spcBef>
                <a:spcPts val="1200"/>
              </a:spcBef>
              <a:spcAft>
                <a:spcPts val="1200"/>
              </a:spcAft>
            </a:pPr>
            <a:r>
              <a:rPr lang="en-US" sz="2400" dirty="0">
                <a:solidFill>
                  <a:srgbClr val="FFFFFF"/>
                </a:solidFill>
                <a:latin typeface="Times New Roman" pitchFamily="18"/>
                <a:cs typeface="Times New Roman" pitchFamily="18"/>
              </a:rPr>
              <a:t>The system displays a variety of items for the product you searched for.</a:t>
            </a:r>
            <a:endParaRPr lang="en-US" sz="3600" dirty="0">
              <a:solidFill>
                <a:srgbClr val="FFFFFF"/>
              </a:solidFill>
              <a:latin typeface="Times New Roman" pitchFamily="18"/>
              <a:cs typeface="Times New Roman" pitchFamily="18"/>
            </a:endParaRPr>
          </a:p>
          <a:p>
            <a:pPr lvl="0" indent="-457172">
              <a:spcBef>
                <a:spcPts val="1200"/>
              </a:spcBef>
              <a:spcAft>
                <a:spcPts val="1200"/>
              </a:spcAft>
            </a:pPr>
            <a:r>
              <a:rPr lang="en-US" sz="2400" dirty="0">
                <a:solidFill>
                  <a:srgbClr val="FFFFFF"/>
                </a:solidFill>
                <a:latin typeface="Times New Roman" pitchFamily="18"/>
                <a:cs typeface="Times New Roman" pitchFamily="18"/>
              </a:rPr>
              <a:t>The customer can examine a list of all the available things and choose any that appeals to them</a:t>
            </a:r>
            <a:br>
              <a:rPr lang="en-US" sz="3600" dirty="0">
                <a:solidFill>
                  <a:srgbClr val="FFFFFF"/>
                </a:solidFill>
                <a:latin typeface="Times New Roman" pitchFamily="18"/>
                <a:cs typeface="Times New Roman" pitchFamily="18"/>
              </a:rPr>
            </a:br>
            <a:endParaRPr lang="en-US" dirty="0">
              <a:solidFill>
                <a:srgbClr val="FFFFFF"/>
              </a:solidFill>
              <a:latin typeface="Times New Roman" pitchFamily="18"/>
              <a:cs typeface="Times New Roman" pitchFamily="18"/>
            </a:endParaRPr>
          </a:p>
        </p:txBody>
      </p:sp>
      <p:sp>
        <p:nvSpPr>
          <p:cNvPr id="6" name="Rectangle 20">
            <a:extLst>
              <a:ext uri="{FF2B5EF4-FFF2-40B4-BE49-F238E27FC236}">
                <a16:creationId xmlns:a16="http://schemas.microsoft.com/office/drawing/2014/main" id="{F13F8065-B44A-882E-DBBB-E7538D1AEE36}"/>
              </a:ext>
            </a:extLst>
          </p:cNvPr>
          <p:cNvSpPr>
            <a:spLocks noMove="1" noResize="1"/>
          </p:cNvSpPr>
          <p:nvPr/>
        </p:nvSpPr>
        <p:spPr>
          <a:xfrm>
            <a:off x="126214" y="115196"/>
            <a:ext cx="11939585" cy="6627616"/>
          </a:xfrm>
          <a:prstGeom prst="rect">
            <a:avLst/>
          </a:prstGeom>
          <a:noFill/>
          <a:ln w="12701" cap="flat">
            <a:solidFill>
              <a:srgbClr val="ED7D31"/>
            </a:solidFill>
            <a:prstDash val="solid"/>
            <a:miter/>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 calcmode="lin" valueType="num">
                                      <p:cBhvr additive="base">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191500" y="2034064"/>
            <a:ext cx="2895600" cy="400050"/>
          </a:xfrm>
          <a:prstGeom prst="rect">
            <a:avLst/>
          </a:prstGeom>
          <a:noFill/>
        </p:spPr>
        <p:txBody>
          <a:bodyPr wrap="square" rtlCol="0">
            <a:spAutoFit/>
          </a:bodyPr>
          <a:lstStyle/>
          <a:p>
            <a:endParaRPr lang="en-US" dirty="0"/>
          </a:p>
        </p:txBody>
      </p:sp>
      <p:pic>
        <p:nvPicPr>
          <p:cNvPr id="3078" name="Picture 6" descr="1000+ Free Silhouettes in Vector to Download Now"/>
          <p:cNvPicPr>
            <a:picLocks noChangeAspect="1" noChangeArrowheads="1"/>
          </p:cNvPicPr>
          <p:nvPr/>
        </p:nvPicPr>
        <p:blipFill rotWithShape="1">
          <a:blip r:embed="rId2">
            <a:extLst>
              <a:ext uri="{28A0092B-C50C-407E-A947-70E740481C1C}">
                <a14:useLocalDpi xmlns:a14="http://schemas.microsoft.com/office/drawing/2010/main" val="0"/>
              </a:ext>
            </a:extLst>
          </a:blip>
          <a:srcRect l="1531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0"/>
            <a:ext cx="12191999" cy="2952750"/>
          </a:xfrm>
          <a:prstGeom prst="rect">
            <a:avLst/>
          </a:prstGeom>
          <a:solidFill>
            <a:srgbClr val="6C26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310396" y="210528"/>
            <a:ext cx="9201150" cy="923330"/>
          </a:xfrm>
          <a:prstGeom prst="rect">
            <a:avLst/>
          </a:prstGeom>
          <a:noFill/>
        </p:spPr>
        <p:txBody>
          <a:bodyPr wrap="square" rtlCol="0">
            <a:spAutoFit/>
          </a:bodyPr>
          <a:lstStyle/>
          <a:p>
            <a:r>
              <a:rPr lang="en-US" sz="5400" dirty="0">
                <a:effectLst>
                  <a:outerShdw blurRad="38100" dist="38100" dir="2700000" algn="tl">
                    <a:srgbClr val="000000">
                      <a:alpha val="43137"/>
                    </a:srgbClr>
                  </a:outerShdw>
                </a:effectLst>
              </a:rPr>
              <a:t>Team Members</a:t>
            </a:r>
          </a:p>
        </p:txBody>
      </p:sp>
      <p:sp>
        <p:nvSpPr>
          <p:cNvPr id="14" name="TextBox 13"/>
          <p:cNvSpPr txBox="1"/>
          <p:nvPr/>
        </p:nvSpPr>
        <p:spPr>
          <a:xfrm>
            <a:off x="310396" y="2286000"/>
            <a:ext cx="1035078" cy="369332"/>
          </a:xfrm>
          <a:prstGeom prst="rect">
            <a:avLst/>
          </a:prstGeom>
          <a:noFill/>
        </p:spPr>
        <p:txBody>
          <a:bodyPr wrap="square" rtlCol="0">
            <a:spAutoFit/>
          </a:bodyPr>
          <a:lstStyle/>
          <a:p>
            <a:r>
              <a:rPr lang="en-US" dirty="0" err="1"/>
              <a:t>Chandu</a:t>
            </a:r>
            <a:endParaRPr lang="en-US" dirty="0"/>
          </a:p>
        </p:txBody>
      </p:sp>
      <p:sp>
        <p:nvSpPr>
          <p:cNvPr id="16" name="TextBox 15"/>
          <p:cNvSpPr txBox="1"/>
          <p:nvPr/>
        </p:nvSpPr>
        <p:spPr>
          <a:xfrm>
            <a:off x="1808270" y="2286000"/>
            <a:ext cx="1085850" cy="369332"/>
          </a:xfrm>
          <a:prstGeom prst="rect">
            <a:avLst/>
          </a:prstGeom>
          <a:noFill/>
        </p:spPr>
        <p:txBody>
          <a:bodyPr wrap="square" rtlCol="0">
            <a:spAutoFit/>
          </a:bodyPr>
          <a:lstStyle/>
          <a:p>
            <a:r>
              <a:rPr lang="en-US" dirty="0"/>
              <a:t>Aabha</a:t>
            </a:r>
          </a:p>
        </p:txBody>
      </p:sp>
      <p:sp>
        <p:nvSpPr>
          <p:cNvPr id="19" name="TextBox 18"/>
          <p:cNvSpPr txBox="1"/>
          <p:nvPr/>
        </p:nvSpPr>
        <p:spPr>
          <a:xfrm>
            <a:off x="3284850" y="2286000"/>
            <a:ext cx="1085850" cy="369332"/>
          </a:xfrm>
          <a:prstGeom prst="rect">
            <a:avLst/>
          </a:prstGeom>
          <a:noFill/>
        </p:spPr>
        <p:txBody>
          <a:bodyPr wrap="square" rtlCol="0">
            <a:spAutoFit/>
          </a:bodyPr>
          <a:lstStyle/>
          <a:p>
            <a:r>
              <a:rPr lang="en-US" dirty="0"/>
              <a:t>Chris</a:t>
            </a:r>
          </a:p>
        </p:txBody>
      </p:sp>
      <p:sp>
        <p:nvSpPr>
          <p:cNvPr id="21" name="TextBox 20"/>
          <p:cNvSpPr txBox="1"/>
          <p:nvPr/>
        </p:nvSpPr>
        <p:spPr>
          <a:xfrm>
            <a:off x="4682848" y="1906046"/>
            <a:ext cx="1085850" cy="923330"/>
          </a:xfrm>
          <a:prstGeom prst="rect">
            <a:avLst/>
          </a:prstGeom>
          <a:noFill/>
        </p:spPr>
        <p:txBody>
          <a:bodyPr wrap="square" rtlCol="0">
            <a:spAutoFit/>
          </a:bodyPr>
          <a:lstStyle/>
          <a:p>
            <a:r>
              <a:rPr lang="en-US" dirty="0" err="1"/>
              <a:t>Abhitej</a:t>
            </a:r>
            <a:r>
              <a:rPr lang="en-US" dirty="0"/>
              <a:t> (Scrum Master)</a:t>
            </a:r>
          </a:p>
        </p:txBody>
      </p:sp>
      <p:sp>
        <p:nvSpPr>
          <p:cNvPr id="24" name="TextBox 23"/>
          <p:cNvSpPr txBox="1"/>
          <p:nvPr/>
        </p:nvSpPr>
        <p:spPr>
          <a:xfrm>
            <a:off x="6171995" y="1906046"/>
            <a:ext cx="1085850" cy="923330"/>
          </a:xfrm>
          <a:prstGeom prst="rect">
            <a:avLst/>
          </a:prstGeom>
          <a:noFill/>
        </p:spPr>
        <p:txBody>
          <a:bodyPr wrap="square" rtlCol="0">
            <a:spAutoFit/>
          </a:bodyPr>
          <a:lstStyle/>
          <a:p>
            <a:r>
              <a:rPr lang="en-US" dirty="0" err="1"/>
              <a:t>Hetal</a:t>
            </a:r>
            <a:r>
              <a:rPr lang="en-US" dirty="0"/>
              <a:t> (Product Owner)</a:t>
            </a:r>
          </a:p>
        </p:txBody>
      </p:sp>
      <p:sp>
        <p:nvSpPr>
          <p:cNvPr id="27" name="TextBox 26"/>
          <p:cNvSpPr txBox="1"/>
          <p:nvPr/>
        </p:nvSpPr>
        <p:spPr>
          <a:xfrm>
            <a:off x="7569993" y="2304285"/>
            <a:ext cx="1580606" cy="369332"/>
          </a:xfrm>
          <a:prstGeom prst="rect">
            <a:avLst/>
          </a:prstGeom>
          <a:noFill/>
        </p:spPr>
        <p:txBody>
          <a:bodyPr wrap="square" rtlCol="0">
            <a:spAutoFit/>
          </a:bodyPr>
          <a:lstStyle/>
          <a:p>
            <a:r>
              <a:rPr lang="en-US" dirty="0" err="1"/>
              <a:t>Pavan</a:t>
            </a:r>
            <a:r>
              <a:rPr lang="en-US" dirty="0"/>
              <a:t> </a:t>
            </a:r>
            <a:r>
              <a:rPr lang="en-US" dirty="0" err="1"/>
              <a:t>Kalyan</a:t>
            </a:r>
            <a:endParaRPr lang="en-US" dirty="0"/>
          </a:p>
        </p:txBody>
      </p:sp>
      <p:sp>
        <p:nvSpPr>
          <p:cNvPr id="28" name="TextBox 27"/>
          <p:cNvSpPr txBox="1"/>
          <p:nvPr/>
        </p:nvSpPr>
        <p:spPr>
          <a:xfrm>
            <a:off x="9363619" y="2286000"/>
            <a:ext cx="1157287" cy="369332"/>
          </a:xfrm>
          <a:prstGeom prst="rect">
            <a:avLst/>
          </a:prstGeom>
          <a:noFill/>
        </p:spPr>
        <p:txBody>
          <a:bodyPr wrap="square" rtlCol="0">
            <a:spAutoFit/>
          </a:bodyPr>
          <a:lstStyle/>
          <a:p>
            <a:r>
              <a:rPr lang="en-US" dirty="0" err="1"/>
              <a:t>Pavan</a:t>
            </a:r>
            <a:endParaRPr lang="en-US" dirty="0"/>
          </a:p>
        </p:txBody>
      </p:sp>
      <p:sp>
        <p:nvSpPr>
          <p:cNvPr id="30" name="TextBox 29"/>
          <p:cNvSpPr txBox="1"/>
          <p:nvPr/>
        </p:nvSpPr>
        <p:spPr>
          <a:xfrm>
            <a:off x="10773360" y="2304285"/>
            <a:ext cx="1085850" cy="369332"/>
          </a:xfrm>
          <a:prstGeom prst="rect">
            <a:avLst/>
          </a:prstGeom>
          <a:noFill/>
        </p:spPr>
        <p:txBody>
          <a:bodyPr wrap="square" rtlCol="0">
            <a:spAutoFit/>
          </a:bodyPr>
          <a:lstStyle/>
          <a:p>
            <a:r>
              <a:rPr lang="en-US" dirty="0" err="1"/>
              <a:t>Manasa</a:t>
            </a:r>
            <a:endParaRPr lang="en-US" dirty="0"/>
          </a:p>
        </p:txBody>
      </p:sp>
    </p:spTree>
    <p:extLst>
      <p:ext uri="{BB962C8B-B14F-4D97-AF65-F5344CB8AC3E}">
        <p14:creationId xmlns:p14="http://schemas.microsoft.com/office/powerpoint/2010/main" val="92982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barn(inVertical)">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1">
                                            <p:txEl>
                                              <p:pRg st="0" end="0"/>
                                            </p:txEl>
                                          </p:spTgt>
                                        </p:tgtEl>
                                        <p:attrNameLst>
                                          <p:attrName>style.visibility</p:attrName>
                                        </p:attrNameLst>
                                      </p:cBhvr>
                                      <p:to>
                                        <p:strVal val="visible"/>
                                      </p:to>
                                    </p:set>
                                    <p:animEffect transition="in" filter="barn(inVertical)">
                                      <p:cBhvr>
                                        <p:cTn id="22" dur="500"/>
                                        <p:tgtEl>
                                          <p:spTgt spid="2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Effect transition="in" filter="barn(inVertical)">
                                      <p:cBhvr>
                                        <p:cTn id="27" dur="500"/>
                                        <p:tgtEl>
                                          <p:spTgt spid="2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7">
                                            <p:txEl>
                                              <p:pRg st="0" end="0"/>
                                            </p:txEl>
                                          </p:spTgt>
                                        </p:tgtEl>
                                        <p:attrNameLst>
                                          <p:attrName>style.visibility</p:attrName>
                                        </p:attrNameLst>
                                      </p:cBhvr>
                                      <p:to>
                                        <p:strVal val="visible"/>
                                      </p:to>
                                    </p:set>
                                    <p:animEffect transition="in" filter="barn(inVertical)">
                                      <p:cBhvr>
                                        <p:cTn id="32" dur="500"/>
                                        <p:tgtEl>
                                          <p:spTgt spid="2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barn(inVertical)">
                                      <p:cBhvr>
                                        <p:cTn id="37" dur="500"/>
                                        <p:tgtEl>
                                          <p:spTgt spid="2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0">
                                            <p:txEl>
                                              <p:pRg st="0" end="0"/>
                                            </p:txEl>
                                          </p:spTgt>
                                        </p:tgtEl>
                                        <p:attrNameLst>
                                          <p:attrName>style.visibility</p:attrName>
                                        </p:attrNameLst>
                                      </p:cBhvr>
                                      <p:to>
                                        <p:strVal val="visible"/>
                                      </p:to>
                                    </p:set>
                                    <p:animEffect transition="in" filter="barn(inVertical)">
                                      <p:cBhvr>
                                        <p:cTn id="42"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name="Slide27">
    <p:bg>
      <p:bgPr>
        <a:solidFill>
          <a:srgbClr val="FFFFFF"/>
        </a:solidFill>
        <a:effectLst/>
      </p:bgPr>
    </p:bg>
    <p:spTree>
      <p:nvGrpSpPr>
        <p:cNvPr id="1" name=""/>
        <p:cNvGrpSpPr/>
        <p:nvPr/>
      </p:nvGrpSpPr>
      <p:grpSpPr>
        <a:xfrm>
          <a:off x="0" y="0"/>
          <a:ext cx="0" cy="0"/>
          <a:chOff x="0" y="0"/>
          <a:chExt cx="0" cy="0"/>
        </a:xfrm>
      </p:grpSpPr>
      <p:sp>
        <p:nvSpPr>
          <p:cNvPr id="2" name="Rectangle 25">
            <a:extLst>
              <a:ext uri="{FF2B5EF4-FFF2-40B4-BE49-F238E27FC236}">
                <a16:creationId xmlns:a16="http://schemas.microsoft.com/office/drawing/2014/main" id="{57B2EC55-7C81-8B14-EC80-5AB96D7D8CBF}"/>
              </a:ext>
            </a:extLst>
          </p:cNvPr>
          <p:cNvSpPr>
            <a:spLocks noMove="1" noResize="1"/>
          </p:cNvSpPr>
          <p:nvPr/>
        </p:nvSpPr>
        <p:spPr>
          <a:xfrm>
            <a:off x="9"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3" name="Title 1">
            <a:extLst>
              <a:ext uri="{FF2B5EF4-FFF2-40B4-BE49-F238E27FC236}">
                <a16:creationId xmlns:a16="http://schemas.microsoft.com/office/drawing/2014/main" id="{89EC78CB-1A45-02C7-EA27-3EB05A879373}"/>
              </a:ext>
            </a:extLst>
          </p:cNvPr>
          <p:cNvSpPr txBox="1">
            <a:spLocks noGrp="1"/>
          </p:cNvSpPr>
          <p:nvPr>
            <p:ph type="title"/>
          </p:nvPr>
        </p:nvSpPr>
        <p:spPr>
          <a:xfrm>
            <a:off x="468355" y="2457239"/>
            <a:ext cx="3058622" cy="1457004"/>
          </a:xfrm>
        </p:spPr>
        <p:txBody>
          <a:bodyPr anchor="b"/>
          <a:lstStyle/>
          <a:p>
            <a:pPr lvl="0"/>
            <a:r>
              <a:rPr lang="en-US" sz="3100" b="1" dirty="0"/>
              <a:t>Functional Requirements</a:t>
            </a:r>
          </a:p>
        </p:txBody>
      </p:sp>
      <p:grpSp>
        <p:nvGrpSpPr>
          <p:cNvPr id="4" name="Group 27">
            <a:extLst>
              <a:ext uri="{FF2B5EF4-FFF2-40B4-BE49-F238E27FC236}">
                <a16:creationId xmlns:a16="http://schemas.microsoft.com/office/drawing/2014/main" id="{E82C8CD2-139D-66F7-C324-3864C0157BAB}"/>
              </a:ext>
            </a:extLst>
          </p:cNvPr>
          <p:cNvGrpSpPr/>
          <p:nvPr/>
        </p:nvGrpSpPr>
        <p:grpSpPr>
          <a:xfrm>
            <a:off x="472031" y="518647"/>
            <a:ext cx="1128388" cy="847210"/>
            <a:chOff x="472031" y="518647"/>
            <a:chExt cx="1128388" cy="847210"/>
          </a:xfrm>
        </p:grpSpPr>
        <p:sp>
          <p:nvSpPr>
            <p:cNvPr id="5" name="Freeform 5">
              <a:extLst>
                <a:ext uri="{FF2B5EF4-FFF2-40B4-BE49-F238E27FC236}">
                  <a16:creationId xmlns:a16="http://schemas.microsoft.com/office/drawing/2014/main" id="{7454698B-A7CE-5C5D-4310-D9B019F1E72B}"/>
                </a:ext>
              </a:extLst>
            </p:cNvPr>
            <p:cNvSpPr/>
            <p:nvPr/>
          </p:nvSpPr>
          <p:spPr>
            <a:xfrm>
              <a:off x="472031" y="770473"/>
              <a:ext cx="675348" cy="595384"/>
            </a:xfrm>
            <a:custGeom>
              <a:avLst/>
              <a:gdLst>
                <a:gd name="f0" fmla="val 10800000"/>
                <a:gd name="f1" fmla="val 5400000"/>
                <a:gd name="f2" fmla="val 180"/>
                <a:gd name="f3" fmla="val w"/>
                <a:gd name="f4" fmla="val h"/>
                <a:gd name="f5" fmla="val 0"/>
                <a:gd name="f6" fmla="val 785"/>
                <a:gd name="f7" fmla="val 692"/>
                <a:gd name="f8" fmla="val 225"/>
                <a:gd name="f9" fmla="val 207"/>
                <a:gd name="f10" fmla="val 185"/>
                <a:gd name="f11" fmla="val 680"/>
                <a:gd name="f12" fmla="val 177"/>
                <a:gd name="f13" fmla="val 665"/>
                <a:gd name="f14" fmla="val 9"/>
                <a:gd name="f15" fmla="val 374"/>
                <a:gd name="f16" fmla="val 358"/>
                <a:gd name="f17" fmla="val 334"/>
                <a:gd name="f18" fmla="val 318"/>
                <a:gd name="f19" fmla="val 27"/>
                <a:gd name="f20" fmla="val 12"/>
                <a:gd name="f21" fmla="val 561"/>
                <a:gd name="f22" fmla="val 578"/>
                <a:gd name="f23" fmla="val 600"/>
                <a:gd name="f24" fmla="val 609"/>
                <a:gd name="f25" fmla="val 777"/>
                <a:gd name="f26" fmla="+- 0 0 -90"/>
                <a:gd name="f27" fmla="*/ f3 1 785"/>
                <a:gd name="f28" fmla="*/ f4 1 692"/>
                <a:gd name="f29" fmla="+- f7 0 f5"/>
                <a:gd name="f30" fmla="+- f6 0 f5"/>
                <a:gd name="f31" fmla="*/ f26 f0 1"/>
                <a:gd name="f32" fmla="*/ f30 1 785"/>
                <a:gd name="f33" fmla="*/ f29 1 692"/>
                <a:gd name="f34" fmla="*/ 225 f30 1"/>
                <a:gd name="f35" fmla="*/ 692 f29 1"/>
                <a:gd name="f36" fmla="*/ 177 f30 1"/>
                <a:gd name="f37" fmla="*/ 665 f29 1"/>
                <a:gd name="f38" fmla="*/ 9 f30 1"/>
                <a:gd name="f39" fmla="*/ 374 f29 1"/>
                <a:gd name="f40" fmla="*/ 318 f29 1"/>
                <a:gd name="f41" fmla="*/ 27 f29 1"/>
                <a:gd name="f42" fmla="*/ 0 f29 1"/>
                <a:gd name="f43" fmla="*/ 561 f30 1"/>
                <a:gd name="f44" fmla="*/ 609 f30 1"/>
                <a:gd name="f45" fmla="*/ 777 f30 1"/>
                <a:gd name="f46" fmla="*/ f31 1 f2"/>
                <a:gd name="f47" fmla="*/ f34 1 785"/>
                <a:gd name="f48" fmla="*/ f35 1 692"/>
                <a:gd name="f49" fmla="*/ f36 1 785"/>
                <a:gd name="f50" fmla="*/ f37 1 692"/>
                <a:gd name="f51" fmla="*/ f38 1 785"/>
                <a:gd name="f52" fmla="*/ f39 1 692"/>
                <a:gd name="f53" fmla="*/ f40 1 692"/>
                <a:gd name="f54" fmla="*/ f41 1 692"/>
                <a:gd name="f55" fmla="*/ f42 1 692"/>
                <a:gd name="f56" fmla="*/ f43 1 785"/>
                <a:gd name="f57" fmla="*/ f44 1 785"/>
                <a:gd name="f58" fmla="*/ f45 1 785"/>
                <a:gd name="f59" fmla="*/ 0 1 f32"/>
                <a:gd name="f60" fmla="*/ f6 1 f32"/>
                <a:gd name="f61" fmla="*/ 0 1 f33"/>
                <a:gd name="f62" fmla="*/ f7 1 f33"/>
                <a:gd name="f63" fmla="+- f46 0 f1"/>
                <a:gd name="f64" fmla="*/ f47 1 f32"/>
                <a:gd name="f65" fmla="*/ f48 1 f33"/>
                <a:gd name="f66" fmla="*/ f49 1 f32"/>
                <a:gd name="f67" fmla="*/ f50 1 f33"/>
                <a:gd name="f68" fmla="*/ f51 1 f32"/>
                <a:gd name="f69" fmla="*/ f52 1 f33"/>
                <a:gd name="f70" fmla="*/ f53 1 f33"/>
                <a:gd name="f71" fmla="*/ f54 1 f33"/>
                <a:gd name="f72" fmla="*/ f55 1 f33"/>
                <a:gd name="f73" fmla="*/ f56 1 f32"/>
                <a:gd name="f74" fmla="*/ f57 1 f32"/>
                <a:gd name="f75" fmla="*/ f58 1 f32"/>
                <a:gd name="f76" fmla="*/ f59 f27 1"/>
                <a:gd name="f77" fmla="*/ f60 f27 1"/>
                <a:gd name="f78" fmla="*/ f62 f28 1"/>
                <a:gd name="f79" fmla="*/ f61 f28 1"/>
                <a:gd name="f80" fmla="*/ f64 f27 1"/>
                <a:gd name="f81" fmla="*/ f65 f28 1"/>
                <a:gd name="f82" fmla="*/ f66 f27 1"/>
                <a:gd name="f83" fmla="*/ f67 f28 1"/>
                <a:gd name="f84" fmla="*/ f68 f27 1"/>
                <a:gd name="f85" fmla="*/ f69 f28 1"/>
                <a:gd name="f86" fmla="*/ f70 f28 1"/>
                <a:gd name="f87" fmla="*/ f71 f28 1"/>
                <a:gd name="f88" fmla="*/ f72 f28 1"/>
                <a:gd name="f89" fmla="*/ f73 f27 1"/>
                <a:gd name="f90" fmla="*/ f74 f27 1"/>
                <a:gd name="f91" fmla="*/ f75 f27 1"/>
              </a:gdLst>
              <a:ahLst/>
              <a:cxnLst>
                <a:cxn ang="3cd4">
                  <a:pos x="hc" y="t"/>
                </a:cxn>
                <a:cxn ang="0">
                  <a:pos x="r" y="vc"/>
                </a:cxn>
                <a:cxn ang="cd4">
                  <a:pos x="hc" y="b"/>
                </a:cxn>
                <a:cxn ang="cd2">
                  <a:pos x="l" y="vc"/>
                </a:cxn>
                <a:cxn ang="f63">
                  <a:pos x="f80" y="f81"/>
                </a:cxn>
                <a:cxn ang="f63">
                  <a:pos x="f82" y="f83"/>
                </a:cxn>
                <a:cxn ang="f63">
                  <a:pos x="f84" y="f85"/>
                </a:cxn>
                <a:cxn ang="f63">
                  <a:pos x="f84" y="f86"/>
                </a:cxn>
                <a:cxn ang="f63">
                  <a:pos x="f82" y="f87"/>
                </a:cxn>
                <a:cxn ang="f63">
                  <a:pos x="f80" y="f88"/>
                </a:cxn>
                <a:cxn ang="f63">
                  <a:pos x="f89" y="f88"/>
                </a:cxn>
                <a:cxn ang="f63">
                  <a:pos x="f90" y="f87"/>
                </a:cxn>
                <a:cxn ang="f63">
                  <a:pos x="f91" y="f86"/>
                </a:cxn>
                <a:cxn ang="f63">
                  <a:pos x="f91" y="f85"/>
                </a:cxn>
                <a:cxn ang="f63">
                  <a:pos x="f90" y="f83"/>
                </a:cxn>
                <a:cxn ang="f63">
                  <a:pos x="f89" y="f81"/>
                </a:cxn>
                <a:cxn ang="f63">
                  <a:pos x="f80" y="f81"/>
                </a:cxn>
              </a:cxnLst>
              <a:rect l="f76" t="f79" r="f77" b="f78"/>
              <a:pathLst>
                <a:path w="785" h="692">
                  <a:moveTo>
                    <a:pt x="f8" y="f7"/>
                  </a:moveTo>
                  <a:cubicBezTo>
                    <a:pt x="f9" y="f7"/>
                    <a:pt x="f10" y="f11"/>
                    <a:pt x="f12" y="f13"/>
                  </a:cubicBezTo>
                  <a:cubicBezTo>
                    <a:pt x="f14" y="f15"/>
                    <a:pt x="f14" y="f15"/>
                    <a:pt x="f14" y="f15"/>
                  </a:cubicBezTo>
                  <a:cubicBezTo>
                    <a:pt x="f5" y="f16"/>
                    <a:pt x="f5" y="f17"/>
                    <a:pt x="f14" y="f18"/>
                  </a:cubicBezTo>
                  <a:cubicBezTo>
                    <a:pt x="f12" y="f19"/>
                    <a:pt x="f12" y="f19"/>
                    <a:pt x="f12" y="f19"/>
                  </a:cubicBezTo>
                  <a:cubicBezTo>
                    <a:pt x="f10" y="f20"/>
                    <a:pt x="f9" y="f5"/>
                    <a:pt x="f8" y="f5"/>
                  </a:cubicBezTo>
                  <a:cubicBezTo>
                    <a:pt x="f21" y="f5"/>
                    <a:pt x="f21" y="f5"/>
                    <a:pt x="f21" y="f5"/>
                  </a:cubicBezTo>
                  <a:cubicBezTo>
                    <a:pt x="f22" y="f5"/>
                    <a:pt x="f23" y="f20"/>
                    <a:pt x="f24" y="f19"/>
                  </a:cubicBezTo>
                  <a:cubicBezTo>
                    <a:pt x="f25" y="f18"/>
                    <a:pt x="f25" y="f18"/>
                    <a:pt x="f25" y="f18"/>
                  </a:cubicBezTo>
                  <a:cubicBezTo>
                    <a:pt x="f6" y="f17"/>
                    <a:pt x="f6" y="f16"/>
                    <a:pt x="f25" y="f15"/>
                  </a:cubicBezTo>
                  <a:cubicBezTo>
                    <a:pt x="f24" y="f13"/>
                    <a:pt x="f24" y="f13"/>
                    <a:pt x="f24" y="f13"/>
                  </a:cubicBezTo>
                  <a:cubicBezTo>
                    <a:pt x="f23" y="f11"/>
                    <a:pt x="f22" y="f7"/>
                    <a:pt x="f21" y="f7"/>
                  </a:cubicBezTo>
                  <a:lnTo>
                    <a:pt x="f8" y="f7"/>
                  </a:lnTo>
                  <a:close/>
                </a:path>
              </a:pathLst>
            </a:custGeom>
            <a:noFill/>
            <a:ln w="28575" cap="flat">
              <a:solidFill>
                <a:srgbClr val="000000"/>
              </a:solidFill>
              <a:prstDash val="solid"/>
              <a:miter/>
            </a:ln>
          </p:spPr>
          <p:txBody>
            <a:bodyPr vert="horz" wrap="square" lIns="91440" tIns="45720" rIns="91440" bIns="45720" anchor="t" anchorCtr="0" compatLnSpc="1">
              <a:no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6" name="Freeform 5">
              <a:extLst>
                <a:ext uri="{FF2B5EF4-FFF2-40B4-BE49-F238E27FC236}">
                  <a16:creationId xmlns:a16="http://schemas.microsoft.com/office/drawing/2014/main" id="{8DA45A21-71B0-9CA3-3C94-BC291E358096}"/>
                </a:ext>
              </a:extLst>
            </p:cNvPr>
            <p:cNvSpPr/>
            <p:nvPr/>
          </p:nvSpPr>
          <p:spPr>
            <a:xfrm>
              <a:off x="1049923" y="518647"/>
              <a:ext cx="550496" cy="485308"/>
            </a:xfrm>
            <a:custGeom>
              <a:avLst/>
              <a:gdLst>
                <a:gd name="f0" fmla="val 10800000"/>
                <a:gd name="f1" fmla="val 5400000"/>
                <a:gd name="f2" fmla="val 180"/>
                <a:gd name="f3" fmla="val w"/>
                <a:gd name="f4" fmla="val h"/>
                <a:gd name="f5" fmla="val 0"/>
                <a:gd name="f6" fmla="val 785"/>
                <a:gd name="f7" fmla="val 692"/>
                <a:gd name="f8" fmla="val 225"/>
                <a:gd name="f9" fmla="val 207"/>
                <a:gd name="f10" fmla="val 185"/>
                <a:gd name="f11" fmla="val 680"/>
                <a:gd name="f12" fmla="val 177"/>
                <a:gd name="f13" fmla="val 665"/>
                <a:gd name="f14" fmla="val 9"/>
                <a:gd name="f15" fmla="val 374"/>
                <a:gd name="f16" fmla="val 358"/>
                <a:gd name="f17" fmla="val 334"/>
                <a:gd name="f18" fmla="val 318"/>
                <a:gd name="f19" fmla="val 27"/>
                <a:gd name="f20" fmla="val 12"/>
                <a:gd name="f21" fmla="val 561"/>
                <a:gd name="f22" fmla="val 578"/>
                <a:gd name="f23" fmla="val 600"/>
                <a:gd name="f24" fmla="val 609"/>
                <a:gd name="f25" fmla="val 777"/>
                <a:gd name="f26" fmla="+- 0 0 -90"/>
                <a:gd name="f27" fmla="*/ f3 1 785"/>
                <a:gd name="f28" fmla="*/ f4 1 692"/>
                <a:gd name="f29" fmla="+- f7 0 f5"/>
                <a:gd name="f30" fmla="+- f6 0 f5"/>
                <a:gd name="f31" fmla="*/ f26 f0 1"/>
                <a:gd name="f32" fmla="*/ f30 1 785"/>
                <a:gd name="f33" fmla="*/ f29 1 692"/>
                <a:gd name="f34" fmla="*/ 225 f30 1"/>
                <a:gd name="f35" fmla="*/ 692 f29 1"/>
                <a:gd name="f36" fmla="*/ 177 f30 1"/>
                <a:gd name="f37" fmla="*/ 665 f29 1"/>
                <a:gd name="f38" fmla="*/ 9 f30 1"/>
                <a:gd name="f39" fmla="*/ 374 f29 1"/>
                <a:gd name="f40" fmla="*/ 318 f29 1"/>
                <a:gd name="f41" fmla="*/ 27 f29 1"/>
                <a:gd name="f42" fmla="*/ 0 f29 1"/>
                <a:gd name="f43" fmla="*/ 561 f30 1"/>
                <a:gd name="f44" fmla="*/ 609 f30 1"/>
                <a:gd name="f45" fmla="*/ 777 f30 1"/>
                <a:gd name="f46" fmla="*/ f31 1 f2"/>
                <a:gd name="f47" fmla="*/ f34 1 785"/>
                <a:gd name="f48" fmla="*/ f35 1 692"/>
                <a:gd name="f49" fmla="*/ f36 1 785"/>
                <a:gd name="f50" fmla="*/ f37 1 692"/>
                <a:gd name="f51" fmla="*/ f38 1 785"/>
                <a:gd name="f52" fmla="*/ f39 1 692"/>
                <a:gd name="f53" fmla="*/ f40 1 692"/>
                <a:gd name="f54" fmla="*/ f41 1 692"/>
                <a:gd name="f55" fmla="*/ f42 1 692"/>
                <a:gd name="f56" fmla="*/ f43 1 785"/>
                <a:gd name="f57" fmla="*/ f44 1 785"/>
                <a:gd name="f58" fmla="*/ f45 1 785"/>
                <a:gd name="f59" fmla="*/ 0 1 f32"/>
                <a:gd name="f60" fmla="*/ f6 1 f32"/>
                <a:gd name="f61" fmla="*/ 0 1 f33"/>
                <a:gd name="f62" fmla="*/ f7 1 f33"/>
                <a:gd name="f63" fmla="+- f46 0 f1"/>
                <a:gd name="f64" fmla="*/ f47 1 f32"/>
                <a:gd name="f65" fmla="*/ f48 1 f33"/>
                <a:gd name="f66" fmla="*/ f49 1 f32"/>
                <a:gd name="f67" fmla="*/ f50 1 f33"/>
                <a:gd name="f68" fmla="*/ f51 1 f32"/>
                <a:gd name="f69" fmla="*/ f52 1 f33"/>
                <a:gd name="f70" fmla="*/ f53 1 f33"/>
                <a:gd name="f71" fmla="*/ f54 1 f33"/>
                <a:gd name="f72" fmla="*/ f55 1 f33"/>
                <a:gd name="f73" fmla="*/ f56 1 f32"/>
                <a:gd name="f74" fmla="*/ f57 1 f32"/>
                <a:gd name="f75" fmla="*/ f58 1 f32"/>
                <a:gd name="f76" fmla="*/ f59 f27 1"/>
                <a:gd name="f77" fmla="*/ f60 f27 1"/>
                <a:gd name="f78" fmla="*/ f62 f28 1"/>
                <a:gd name="f79" fmla="*/ f61 f28 1"/>
                <a:gd name="f80" fmla="*/ f64 f27 1"/>
                <a:gd name="f81" fmla="*/ f65 f28 1"/>
                <a:gd name="f82" fmla="*/ f66 f27 1"/>
                <a:gd name="f83" fmla="*/ f67 f28 1"/>
                <a:gd name="f84" fmla="*/ f68 f27 1"/>
                <a:gd name="f85" fmla="*/ f69 f28 1"/>
                <a:gd name="f86" fmla="*/ f70 f28 1"/>
                <a:gd name="f87" fmla="*/ f71 f28 1"/>
                <a:gd name="f88" fmla="*/ f72 f28 1"/>
                <a:gd name="f89" fmla="*/ f73 f27 1"/>
                <a:gd name="f90" fmla="*/ f74 f27 1"/>
                <a:gd name="f91" fmla="*/ f75 f27 1"/>
              </a:gdLst>
              <a:ahLst/>
              <a:cxnLst>
                <a:cxn ang="3cd4">
                  <a:pos x="hc" y="t"/>
                </a:cxn>
                <a:cxn ang="0">
                  <a:pos x="r" y="vc"/>
                </a:cxn>
                <a:cxn ang="cd4">
                  <a:pos x="hc" y="b"/>
                </a:cxn>
                <a:cxn ang="cd2">
                  <a:pos x="l" y="vc"/>
                </a:cxn>
                <a:cxn ang="f63">
                  <a:pos x="f80" y="f81"/>
                </a:cxn>
                <a:cxn ang="f63">
                  <a:pos x="f82" y="f83"/>
                </a:cxn>
                <a:cxn ang="f63">
                  <a:pos x="f84" y="f85"/>
                </a:cxn>
                <a:cxn ang="f63">
                  <a:pos x="f84" y="f86"/>
                </a:cxn>
                <a:cxn ang="f63">
                  <a:pos x="f82" y="f87"/>
                </a:cxn>
                <a:cxn ang="f63">
                  <a:pos x="f80" y="f88"/>
                </a:cxn>
                <a:cxn ang="f63">
                  <a:pos x="f89" y="f88"/>
                </a:cxn>
                <a:cxn ang="f63">
                  <a:pos x="f90" y="f87"/>
                </a:cxn>
                <a:cxn ang="f63">
                  <a:pos x="f91" y="f86"/>
                </a:cxn>
                <a:cxn ang="f63">
                  <a:pos x="f91" y="f85"/>
                </a:cxn>
                <a:cxn ang="f63">
                  <a:pos x="f90" y="f83"/>
                </a:cxn>
                <a:cxn ang="f63">
                  <a:pos x="f89" y="f81"/>
                </a:cxn>
                <a:cxn ang="f63">
                  <a:pos x="f80" y="f81"/>
                </a:cxn>
              </a:cxnLst>
              <a:rect l="f76" t="f79" r="f77" b="f78"/>
              <a:pathLst>
                <a:path w="785" h="692">
                  <a:moveTo>
                    <a:pt x="f8" y="f7"/>
                  </a:moveTo>
                  <a:cubicBezTo>
                    <a:pt x="f9" y="f7"/>
                    <a:pt x="f10" y="f11"/>
                    <a:pt x="f12" y="f13"/>
                  </a:cubicBezTo>
                  <a:cubicBezTo>
                    <a:pt x="f14" y="f15"/>
                    <a:pt x="f14" y="f15"/>
                    <a:pt x="f14" y="f15"/>
                  </a:cubicBezTo>
                  <a:cubicBezTo>
                    <a:pt x="f5" y="f16"/>
                    <a:pt x="f5" y="f17"/>
                    <a:pt x="f14" y="f18"/>
                  </a:cubicBezTo>
                  <a:cubicBezTo>
                    <a:pt x="f12" y="f19"/>
                    <a:pt x="f12" y="f19"/>
                    <a:pt x="f12" y="f19"/>
                  </a:cubicBezTo>
                  <a:cubicBezTo>
                    <a:pt x="f10" y="f20"/>
                    <a:pt x="f9" y="f5"/>
                    <a:pt x="f8" y="f5"/>
                  </a:cubicBezTo>
                  <a:cubicBezTo>
                    <a:pt x="f21" y="f5"/>
                    <a:pt x="f21" y="f5"/>
                    <a:pt x="f21" y="f5"/>
                  </a:cubicBezTo>
                  <a:cubicBezTo>
                    <a:pt x="f22" y="f5"/>
                    <a:pt x="f23" y="f20"/>
                    <a:pt x="f24" y="f19"/>
                  </a:cubicBezTo>
                  <a:cubicBezTo>
                    <a:pt x="f25" y="f18"/>
                    <a:pt x="f25" y="f18"/>
                    <a:pt x="f25" y="f18"/>
                  </a:cubicBezTo>
                  <a:cubicBezTo>
                    <a:pt x="f6" y="f17"/>
                    <a:pt x="f6" y="f16"/>
                    <a:pt x="f25" y="f15"/>
                  </a:cubicBezTo>
                  <a:cubicBezTo>
                    <a:pt x="f24" y="f13"/>
                    <a:pt x="f24" y="f13"/>
                    <a:pt x="f24" y="f13"/>
                  </a:cubicBezTo>
                  <a:cubicBezTo>
                    <a:pt x="f23" y="f11"/>
                    <a:pt x="f22" y="f7"/>
                    <a:pt x="f21" y="f7"/>
                  </a:cubicBezTo>
                  <a:lnTo>
                    <a:pt x="f8" y="f7"/>
                  </a:lnTo>
                  <a:close/>
                </a:path>
              </a:pathLst>
            </a:custGeom>
            <a:noFill/>
            <a:ln w="28575" cap="flat">
              <a:solidFill>
                <a:srgbClr val="000000"/>
              </a:solidFill>
              <a:prstDash val="solid"/>
              <a:miter/>
            </a:ln>
          </p:spPr>
          <p:txBody>
            <a:bodyPr vert="horz" wrap="square" lIns="91440" tIns="45720" rIns="91440" bIns="45720" anchor="t" anchorCtr="0" compatLnSpc="1">
              <a:no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grpSp>
      <p:sp>
        <p:nvSpPr>
          <p:cNvPr id="7" name="Rectangle 3">
            <a:extLst>
              <a:ext uri="{FF2B5EF4-FFF2-40B4-BE49-F238E27FC236}">
                <a16:creationId xmlns:a16="http://schemas.microsoft.com/office/drawing/2014/main" id="{E085E9D2-F58D-42B4-9D64-C93BA25B6DEB}"/>
              </a:ext>
            </a:extLst>
          </p:cNvPr>
          <p:cNvSpPr/>
          <p:nvPr/>
        </p:nvSpPr>
        <p:spPr>
          <a:xfrm>
            <a:off x="1000463" y="3067034"/>
            <a:ext cx="3058622" cy="3272326"/>
          </a:xfrm>
          <a:prstGeom prst="rect">
            <a:avLst/>
          </a:prstGeom>
          <a:noFill/>
          <a:ln cap="flat">
            <a:noFill/>
            <a:prstDash val="solid"/>
          </a:ln>
        </p:spPr>
        <p:txBody>
          <a:bodyPr vert="horz" wrap="square" lIns="91440" tIns="45720" rIns="91440" bIns="45720" anchor="t" anchorCtr="0" compatLnSpc="1">
            <a:normAutofit/>
          </a:bodyPr>
          <a:lstStyle/>
          <a:p>
            <a:pPr marL="0" marR="0" lvl="0" indent="-228590" algn="l" defTabSz="914354" rtl="0" fontAlgn="auto" hangingPunct="1">
              <a:lnSpc>
                <a:spcPct val="9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endParaRPr lang="en-US" sz="2000" b="0" i="0" u="none" strike="noStrike" kern="0" cap="none" spc="0" baseline="0">
              <a:solidFill>
                <a:srgbClr val="000000"/>
              </a:solidFill>
              <a:uFillTx/>
              <a:latin typeface="Calibri"/>
            </a:endParaRPr>
          </a:p>
        </p:txBody>
      </p:sp>
      <p:graphicFrame>
        <p:nvGraphicFramePr>
          <p:cNvPr id="8" name="Table 7">
            <a:extLst>
              <a:ext uri="{FF2B5EF4-FFF2-40B4-BE49-F238E27FC236}">
                <a16:creationId xmlns:a16="http://schemas.microsoft.com/office/drawing/2014/main" id="{BC74171B-CB59-947D-E761-1E4064C4F1F2}"/>
              </a:ext>
            </a:extLst>
          </p:cNvPr>
          <p:cNvGraphicFramePr>
            <a:graphicFrameLocks noGrp="1"/>
          </p:cNvGraphicFramePr>
          <p:nvPr/>
        </p:nvGraphicFramePr>
        <p:xfrm>
          <a:off x="3209736" y="450607"/>
          <a:ext cx="8510247" cy="6062177"/>
        </p:xfrm>
        <a:graphic>
          <a:graphicData uri="http://schemas.openxmlformats.org/drawingml/2006/table">
            <a:tbl>
              <a:tblPr>
                <a:effectLst/>
              </a:tblPr>
              <a:tblGrid>
                <a:gridCol w="2183358">
                  <a:extLst>
                    <a:ext uri="{9D8B030D-6E8A-4147-A177-3AD203B41FA5}">
                      <a16:colId xmlns:a16="http://schemas.microsoft.com/office/drawing/2014/main" val="736084092"/>
                    </a:ext>
                  </a:extLst>
                </a:gridCol>
                <a:gridCol w="6326889">
                  <a:extLst>
                    <a:ext uri="{9D8B030D-6E8A-4147-A177-3AD203B41FA5}">
                      <a16:colId xmlns:a16="http://schemas.microsoft.com/office/drawing/2014/main" val="2092274151"/>
                    </a:ext>
                  </a:extLst>
                </a:gridCol>
              </a:tblGrid>
              <a:tr h="1930700">
                <a:tc>
                  <a:txBody>
                    <a:bodyPr/>
                    <a:lstStyle/>
                    <a:p>
                      <a:pPr lvl="0" rtl="0" fontAlgn="t">
                        <a:spcBef>
                          <a:spcPts val="0"/>
                        </a:spcBef>
                        <a:spcAft>
                          <a:spcPts val="0"/>
                        </a:spcAft>
                      </a:pPr>
                      <a:r>
                        <a:rPr lang="en-US" sz="2000" b="1" i="0" u="none" strike="noStrike">
                          <a:solidFill>
                            <a:srgbClr val="000000"/>
                          </a:solidFill>
                          <a:latin typeface="Times New Roman" pitchFamily="18"/>
                          <a:cs typeface="Times New Roman" pitchFamily="18"/>
                        </a:rPr>
                        <a:t>Product.Search</a:t>
                      </a:r>
                      <a:endParaRPr lang="en-US" sz="2000" b="1">
                        <a:solidFill>
                          <a:srgbClr val="000000"/>
                        </a:solidFill>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.Icon</a:t>
                      </a:r>
                      <a:endParaRPr lang="en-US" sz="2000" b="1">
                        <a:solidFill>
                          <a:srgbClr val="000000"/>
                        </a:solidFill>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.ParticularItem</a:t>
                      </a:r>
                      <a:endParaRPr lang="en-US" sz="2000" b="1">
                        <a:solidFill>
                          <a:srgbClr val="000000"/>
                        </a:solidFill>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.Found</a:t>
                      </a:r>
                      <a:endParaRPr lang="en-US" sz="2000" b="1">
                        <a:solidFill>
                          <a:srgbClr val="000000"/>
                        </a:solidFill>
                        <a:latin typeface="Times New Roman" pitchFamily="18"/>
                        <a:cs typeface="Times New Roman" pitchFamily="18"/>
                      </a:endParaRPr>
                    </a:p>
                  </a:txBody>
                  <a:tcPr marL="78830" marR="78830" marT="78830" marB="7883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US" sz="2000" b="0" i="0" u="none" strike="noStrike">
                          <a:solidFill>
                            <a:srgbClr val="000000"/>
                          </a:solidFill>
                          <a:latin typeface="Times New Roman" pitchFamily="18"/>
                          <a:cs typeface="Times New Roman" pitchFamily="18"/>
                        </a:rPr>
                        <a:t>Search Bar</a:t>
                      </a:r>
                      <a:endParaRPr lang="en-US" sz="2000" b="0">
                        <a:solidFill>
                          <a:srgbClr val="000000"/>
                        </a:solidFill>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The GSG system provides a search bar and search icon</a:t>
                      </a:r>
                      <a:endParaRPr lang="en-US" sz="2000" b="0">
                        <a:solidFill>
                          <a:srgbClr val="000000"/>
                        </a:solidFill>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Customer enters particular item</a:t>
                      </a:r>
                      <a:endParaRPr lang="en-US" sz="2000" b="0">
                        <a:solidFill>
                          <a:srgbClr val="000000"/>
                        </a:solidFill>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System returns the list from catalog if item related to searched product is found or shows not found</a:t>
                      </a:r>
                      <a:endParaRPr lang="en-US" sz="2000" b="0">
                        <a:solidFill>
                          <a:srgbClr val="000000"/>
                        </a:solidFill>
                        <a:latin typeface="Times New Roman" pitchFamily="18"/>
                        <a:cs typeface="Times New Roman" pitchFamily="18"/>
                      </a:endParaRPr>
                    </a:p>
                  </a:txBody>
                  <a:tcPr marL="78830" marR="78830" marT="78830" marB="7883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9199630"/>
                  </a:ext>
                </a:extLst>
              </a:tr>
              <a:tr h="1377159">
                <a:tc>
                  <a:txBody>
                    <a:bodyPr/>
                    <a:lstStyle/>
                    <a:p>
                      <a:pPr lvl="0" rtl="0" fontAlgn="t">
                        <a:spcBef>
                          <a:spcPts val="0"/>
                        </a:spcBef>
                        <a:spcAft>
                          <a:spcPts val="0"/>
                        </a:spcAft>
                      </a:pPr>
                      <a:r>
                        <a:rPr lang="en-US" sz="2000" b="1" i="0" u="none" strike="noStrike">
                          <a:solidFill>
                            <a:srgbClr val="000000"/>
                          </a:solidFill>
                          <a:latin typeface="Times New Roman" pitchFamily="18"/>
                          <a:cs typeface="Times New Roman" pitchFamily="18"/>
                        </a:rPr>
                        <a:t>Product.Trending</a:t>
                      </a:r>
                      <a:endParaRPr lang="en-US" sz="2000" b="1">
                        <a:solidFill>
                          <a:srgbClr val="000000"/>
                        </a:solidFill>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.TrendingItems</a:t>
                      </a:r>
                      <a:endParaRPr lang="en-US" sz="2000" b="1">
                        <a:solidFill>
                          <a:srgbClr val="000000"/>
                        </a:solidFill>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.View</a:t>
                      </a:r>
                      <a:endParaRPr lang="en-US" sz="2000" b="1">
                        <a:solidFill>
                          <a:srgbClr val="000000"/>
                        </a:solidFill>
                        <a:latin typeface="Times New Roman" pitchFamily="18"/>
                        <a:cs typeface="Times New Roman" pitchFamily="18"/>
                      </a:endParaRPr>
                    </a:p>
                  </a:txBody>
                  <a:tcPr marL="78830" marR="78830" marT="78830" marB="7883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US" sz="2000" b="0" i="0" u="none" strike="noStrike">
                          <a:solidFill>
                            <a:srgbClr val="000000"/>
                          </a:solidFill>
                          <a:latin typeface="Times New Roman" pitchFamily="18"/>
                          <a:cs typeface="Times New Roman" pitchFamily="18"/>
                        </a:rPr>
                        <a:t>Trending List</a:t>
                      </a:r>
                      <a:endParaRPr lang="en-US" sz="2000" b="0">
                        <a:solidFill>
                          <a:srgbClr val="000000"/>
                        </a:solidFill>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The system displays the most trending items </a:t>
                      </a:r>
                      <a:endParaRPr lang="en-US" sz="2000" b="0">
                        <a:solidFill>
                          <a:srgbClr val="000000"/>
                        </a:solidFill>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Customer can select and view any of the trending list items</a:t>
                      </a:r>
                      <a:endParaRPr lang="en-US" sz="2000" b="0">
                        <a:solidFill>
                          <a:srgbClr val="000000"/>
                        </a:solidFill>
                        <a:latin typeface="Times New Roman" pitchFamily="18"/>
                        <a:cs typeface="Times New Roman" pitchFamily="18"/>
                      </a:endParaRPr>
                    </a:p>
                  </a:txBody>
                  <a:tcPr marL="78830" marR="78830" marT="78830" marB="7883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0468227"/>
                  </a:ext>
                </a:extLst>
              </a:tr>
              <a:tr h="1377159">
                <a:tc>
                  <a:txBody>
                    <a:bodyPr/>
                    <a:lstStyle/>
                    <a:p>
                      <a:pPr lvl="0" rtl="0" fontAlgn="t">
                        <a:spcBef>
                          <a:spcPts val="0"/>
                        </a:spcBef>
                        <a:spcAft>
                          <a:spcPts val="0"/>
                        </a:spcAft>
                      </a:pPr>
                      <a:r>
                        <a:rPr lang="en-US" sz="2000" b="1" i="0" u="none" strike="noStrike">
                          <a:solidFill>
                            <a:srgbClr val="000000"/>
                          </a:solidFill>
                          <a:latin typeface="Times New Roman" pitchFamily="18"/>
                          <a:cs typeface="Times New Roman" pitchFamily="18"/>
                        </a:rPr>
                        <a:t>Product.Read</a:t>
                      </a:r>
                      <a:endParaRPr lang="en-US" sz="2000" b="1">
                        <a:solidFill>
                          <a:srgbClr val="000000"/>
                        </a:solidFill>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.SelectItem</a:t>
                      </a:r>
                      <a:endParaRPr lang="en-US" sz="2000" b="1">
                        <a:solidFill>
                          <a:srgbClr val="000000"/>
                        </a:solidFill>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.Description</a:t>
                      </a:r>
                      <a:endParaRPr lang="en-US" sz="2000" b="1">
                        <a:solidFill>
                          <a:srgbClr val="000000"/>
                        </a:solidFill>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.Read</a:t>
                      </a:r>
                      <a:endParaRPr lang="en-US" sz="2000" b="1">
                        <a:solidFill>
                          <a:srgbClr val="000000"/>
                        </a:solidFill>
                        <a:latin typeface="Times New Roman" pitchFamily="18"/>
                        <a:cs typeface="Times New Roman" pitchFamily="18"/>
                      </a:endParaRPr>
                    </a:p>
                  </a:txBody>
                  <a:tcPr marL="78830" marR="78830" marT="78830" marB="7883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US" sz="2000" b="0" i="0" u="none" strike="noStrike">
                          <a:solidFill>
                            <a:srgbClr val="000000"/>
                          </a:solidFill>
                          <a:latin typeface="Times New Roman" pitchFamily="18"/>
                          <a:cs typeface="Times New Roman" pitchFamily="18"/>
                        </a:rPr>
                        <a:t>Read description, reviews and ratings</a:t>
                      </a:r>
                      <a:endParaRPr lang="en-US" sz="2000" b="0">
                        <a:solidFill>
                          <a:srgbClr val="000000"/>
                        </a:solidFill>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Customer selects particular item</a:t>
                      </a:r>
                      <a:endParaRPr lang="en-US" sz="2000" b="0">
                        <a:solidFill>
                          <a:srgbClr val="000000"/>
                        </a:solidFill>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System provides detail description for that product</a:t>
                      </a:r>
                      <a:endParaRPr lang="en-US" sz="2000" b="0">
                        <a:solidFill>
                          <a:srgbClr val="000000"/>
                        </a:solidFill>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Customer reads the description, reviews and ratings</a:t>
                      </a:r>
                      <a:endParaRPr lang="en-US" sz="2000" b="0">
                        <a:solidFill>
                          <a:srgbClr val="000000"/>
                        </a:solidFill>
                        <a:latin typeface="Times New Roman" pitchFamily="18"/>
                        <a:cs typeface="Times New Roman" pitchFamily="18"/>
                      </a:endParaRPr>
                    </a:p>
                  </a:txBody>
                  <a:tcPr marL="78830" marR="78830" marT="78830" marB="7883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198689"/>
                  </a:ext>
                </a:extLst>
              </a:tr>
              <a:tr h="1377159">
                <a:tc>
                  <a:txBody>
                    <a:bodyPr/>
                    <a:lstStyle/>
                    <a:p>
                      <a:pPr lvl="0" rtl="0" fontAlgn="t">
                        <a:spcBef>
                          <a:spcPts val="0"/>
                        </a:spcBef>
                        <a:spcAft>
                          <a:spcPts val="0"/>
                        </a:spcAft>
                      </a:pPr>
                      <a:r>
                        <a:rPr lang="en-US" sz="2000" b="1" i="0" u="none" strike="noStrike">
                          <a:solidFill>
                            <a:srgbClr val="000000"/>
                          </a:solidFill>
                          <a:latin typeface="Times New Roman" pitchFamily="18"/>
                          <a:cs typeface="Times New Roman" pitchFamily="18"/>
                        </a:rPr>
                        <a:t>Product.Photos</a:t>
                      </a:r>
                      <a:endParaRPr lang="en-US" sz="2000" b="1">
                        <a:solidFill>
                          <a:srgbClr val="000000"/>
                        </a:solidFill>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.DisplayPhotos</a:t>
                      </a:r>
                      <a:endParaRPr lang="en-US" sz="2000" b="1">
                        <a:solidFill>
                          <a:srgbClr val="000000"/>
                        </a:solidFill>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.LookPhotos</a:t>
                      </a:r>
                      <a:endParaRPr lang="en-US" sz="2000" b="1">
                        <a:solidFill>
                          <a:srgbClr val="000000"/>
                        </a:solidFill>
                        <a:latin typeface="Times New Roman" pitchFamily="18"/>
                        <a:cs typeface="Times New Roman" pitchFamily="18"/>
                      </a:endParaRPr>
                    </a:p>
                  </a:txBody>
                  <a:tcPr marL="78830" marR="78830" marT="78830" marB="7883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US" sz="2000" b="0" i="0" u="none" strike="noStrike">
                          <a:solidFill>
                            <a:srgbClr val="000000"/>
                          </a:solidFill>
                          <a:latin typeface="Times New Roman" pitchFamily="18"/>
                          <a:cs typeface="Times New Roman" pitchFamily="18"/>
                        </a:rPr>
                        <a:t>Look at photos and videos of the product</a:t>
                      </a:r>
                      <a:endParaRPr lang="en-US" sz="2000" b="0">
                        <a:solidFill>
                          <a:srgbClr val="000000"/>
                        </a:solidFill>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System displays photos or videos for searched product</a:t>
                      </a:r>
                      <a:endParaRPr lang="en-US" sz="2000" b="0">
                        <a:solidFill>
                          <a:srgbClr val="000000"/>
                        </a:solidFill>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Customer looks at the photos and videos </a:t>
                      </a:r>
                      <a:endParaRPr lang="en-US" sz="2000" b="0">
                        <a:solidFill>
                          <a:srgbClr val="000000"/>
                        </a:solidFill>
                        <a:latin typeface="Times New Roman" pitchFamily="18"/>
                        <a:cs typeface="Times New Roman" pitchFamily="18"/>
                      </a:endParaRPr>
                    </a:p>
                  </a:txBody>
                  <a:tcPr marL="78830" marR="78830" marT="78830" marB="78830">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6214156"/>
                  </a:ext>
                </a:extLst>
              </a:tr>
            </a:tbl>
          </a:graphicData>
        </a:graphic>
      </p:graphicFrame>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name="Slide28">
    <p:bg>
      <p:bgPr>
        <a:solidFill>
          <a:srgbClr val="FFFFFF"/>
        </a:solidFill>
        <a:effectLst/>
      </p:bgPr>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9973B68-77B6-B424-4746-0017D56A8078}"/>
              </a:ext>
            </a:extLst>
          </p:cNvPr>
          <p:cNvSpPr>
            <a:spLocks noMove="1" noResize="1"/>
          </p:cNvSpPr>
          <p:nvPr/>
        </p:nvSpPr>
        <p:spPr>
          <a:xfrm>
            <a:off x="9" y="0"/>
            <a:ext cx="12191996" cy="6858000"/>
          </a:xfrm>
          <a:prstGeom prst="rect">
            <a:avLst/>
          </a:prstGeom>
          <a:solidFill>
            <a:srgbClr val="0D0D0D"/>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3" name="Title 1">
            <a:extLst>
              <a:ext uri="{FF2B5EF4-FFF2-40B4-BE49-F238E27FC236}">
                <a16:creationId xmlns:a16="http://schemas.microsoft.com/office/drawing/2014/main" id="{14A1CA80-E2DC-52B1-4806-20B827B0F2D7}"/>
              </a:ext>
            </a:extLst>
          </p:cNvPr>
          <p:cNvSpPr txBox="1">
            <a:spLocks noGrp="1"/>
          </p:cNvSpPr>
          <p:nvPr>
            <p:ph type="title"/>
          </p:nvPr>
        </p:nvSpPr>
        <p:spPr>
          <a:xfrm>
            <a:off x="257138" y="730633"/>
            <a:ext cx="4959092" cy="1325559"/>
          </a:xfrm>
        </p:spPr>
        <p:txBody>
          <a:bodyPr anchor="b"/>
          <a:lstStyle/>
          <a:p>
            <a:pPr lvl="0"/>
            <a:r>
              <a:rPr lang="en-US" sz="3600" dirty="0">
                <a:solidFill>
                  <a:srgbClr val="FFFFFF"/>
                </a:solidFill>
                <a:latin typeface="Times New Roman" pitchFamily="18"/>
              </a:rPr>
              <a:t>Buy Good Items</a:t>
            </a:r>
            <a:endParaRPr lang="en-US" sz="3600" dirty="0">
              <a:solidFill>
                <a:srgbClr val="FFFFFF"/>
              </a:solidFill>
            </a:endParaRPr>
          </a:p>
        </p:txBody>
      </p:sp>
      <p:cxnSp>
        <p:nvCxnSpPr>
          <p:cNvPr id="4" name="Straight Connector 18">
            <a:extLst>
              <a:ext uri="{FF2B5EF4-FFF2-40B4-BE49-F238E27FC236}">
                <a16:creationId xmlns:a16="http://schemas.microsoft.com/office/drawing/2014/main" id="{53C3DD92-4E87-C695-2DE0-9945E93FA8DB}"/>
              </a:ext>
            </a:extLst>
          </p:cNvPr>
          <p:cNvCxnSpPr>
            <a:cxnSpLocks noMove="1" noResize="1"/>
          </p:cNvCxnSpPr>
          <p:nvPr/>
        </p:nvCxnSpPr>
        <p:spPr>
          <a:xfrm flipH="1">
            <a:off x="126205" y="2026337"/>
            <a:ext cx="5220950" cy="0"/>
          </a:xfrm>
          <a:prstGeom prst="straightConnector1">
            <a:avLst/>
          </a:prstGeom>
          <a:noFill/>
          <a:ln w="12701" cap="flat">
            <a:solidFill>
              <a:srgbClr val="ED7D31"/>
            </a:solidFill>
            <a:prstDash val="solid"/>
            <a:miter/>
          </a:ln>
        </p:spPr>
      </p:cxnSp>
      <p:sp>
        <p:nvSpPr>
          <p:cNvPr id="5" name="Content Placeholder 2">
            <a:extLst>
              <a:ext uri="{FF2B5EF4-FFF2-40B4-BE49-F238E27FC236}">
                <a16:creationId xmlns:a16="http://schemas.microsoft.com/office/drawing/2014/main" id="{F77C9144-D132-6994-E1CC-E22BD02DB331}"/>
              </a:ext>
            </a:extLst>
          </p:cNvPr>
          <p:cNvSpPr txBox="1">
            <a:spLocks noGrp="1"/>
          </p:cNvSpPr>
          <p:nvPr>
            <p:ph idx="1"/>
          </p:nvPr>
        </p:nvSpPr>
        <p:spPr>
          <a:xfrm>
            <a:off x="1392676" y="2902817"/>
            <a:ext cx="9406670" cy="3526145"/>
          </a:xfrm>
        </p:spPr>
        <p:txBody>
          <a:bodyPr/>
          <a:lstStyle/>
          <a:p>
            <a:pPr marL="0" lvl="0" indent="0">
              <a:spcBef>
                <a:spcPts val="1200"/>
              </a:spcBef>
              <a:spcAft>
                <a:spcPts val="1200"/>
              </a:spcAft>
              <a:buNone/>
            </a:pPr>
            <a:r>
              <a:rPr lang="en-US" b="1" dirty="0">
                <a:solidFill>
                  <a:srgbClr val="FFFFFF"/>
                </a:solidFill>
                <a:latin typeface="Times New Roman" pitchFamily="18"/>
                <a:cs typeface="Times New Roman" pitchFamily="18"/>
              </a:rPr>
              <a:t>Description</a:t>
            </a:r>
          </a:p>
          <a:p>
            <a:pPr marL="0" lvl="0" indent="0">
              <a:spcBef>
                <a:spcPts val="1200"/>
              </a:spcBef>
              <a:spcAft>
                <a:spcPts val="1200"/>
              </a:spcAft>
              <a:buNone/>
            </a:pPr>
            <a:r>
              <a:rPr lang="en-US" dirty="0">
                <a:solidFill>
                  <a:srgbClr val="FFFFFF"/>
                </a:solidFill>
                <a:latin typeface="Times New Roman" pitchFamily="18"/>
                <a:cs typeface="Times New Roman" pitchFamily="18"/>
              </a:rPr>
              <a:t>The online sports goods system only allows registered users to choose products, add them to their shopping carts, and then purchase the goods to have them delivered. Priority = High</a:t>
            </a:r>
            <a:endParaRPr lang="en-US" sz="4000" dirty="0">
              <a:solidFill>
                <a:srgbClr val="FFFFFF"/>
              </a:solidFill>
              <a:latin typeface="Times New Roman" pitchFamily="18"/>
              <a:cs typeface="Times New Roman" pitchFamily="18"/>
            </a:endParaRPr>
          </a:p>
          <a:p>
            <a:pPr lvl="0"/>
            <a:br>
              <a:rPr lang="en-US" dirty="0"/>
            </a:br>
            <a:endParaRPr lang="en-US" sz="2000" dirty="0">
              <a:solidFill>
                <a:srgbClr val="FFFFFF"/>
              </a:solidFill>
              <a:latin typeface="Times New Roman" pitchFamily="18"/>
              <a:cs typeface="Times New Roman" pitchFamily="18"/>
            </a:endParaRPr>
          </a:p>
        </p:txBody>
      </p:sp>
      <p:sp>
        <p:nvSpPr>
          <p:cNvPr id="6" name="Rectangle 20">
            <a:extLst>
              <a:ext uri="{FF2B5EF4-FFF2-40B4-BE49-F238E27FC236}">
                <a16:creationId xmlns:a16="http://schemas.microsoft.com/office/drawing/2014/main" id="{D61178F4-A0E6-462C-441D-60799B726A6D}"/>
              </a:ext>
            </a:extLst>
          </p:cNvPr>
          <p:cNvSpPr>
            <a:spLocks noMove="1" noResize="1"/>
          </p:cNvSpPr>
          <p:nvPr/>
        </p:nvSpPr>
        <p:spPr>
          <a:xfrm>
            <a:off x="126214" y="115196"/>
            <a:ext cx="11939585" cy="6627616"/>
          </a:xfrm>
          <a:prstGeom prst="rect">
            <a:avLst/>
          </a:prstGeom>
          <a:noFill/>
          <a:ln w="12701" cap="flat">
            <a:solidFill>
              <a:srgbClr val="ED7D31"/>
            </a:solidFill>
            <a:prstDash val="solid"/>
            <a:miter/>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1000"/>
                                        <p:tgtEl>
                                          <p:spTgt spid="5">
                                            <p:txEl>
                                              <p:pRg st="0" end="0"/>
                                            </p:txEl>
                                          </p:spTgt>
                                        </p:tgtEl>
                                      </p:cBhvr>
                                    </p:animEffect>
                                    <p:anim calcmode="lin" valueType="num">
                                      <p:cBhvr>
                                        <p:cTn id="26"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
                                            <p:txEl>
                                              <p:pRg st="1" end="1"/>
                                            </p:txEl>
                                          </p:spTgt>
                                        </p:tgtEl>
                                        <p:attrNameLst>
                                          <p:attrName>style.visibility</p:attrName>
                                        </p:attrNameLst>
                                      </p:cBhvr>
                                      <p:to>
                                        <p:strVal val="visible"/>
                                      </p:to>
                                    </p:set>
                                    <p:animEffect transition="in" filter="fade">
                                      <p:cBhvr>
                                        <p:cTn id="30" dur="1000"/>
                                        <p:tgtEl>
                                          <p:spTgt spid="5">
                                            <p:txEl>
                                              <p:pRg st="1" end="1"/>
                                            </p:txEl>
                                          </p:spTgt>
                                        </p:tgtEl>
                                      </p:cBhvr>
                                    </p:animEffect>
                                    <p:anim calcmode="lin" valueType="num">
                                      <p:cBhvr>
                                        <p:cTn id="3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32" dur="1000" fill="hold"/>
                                        <p:tgtEl>
                                          <p:spTgt spid="5">
                                            <p:txEl>
                                              <p:pRg st="1" end="1"/>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fade">
                                      <p:cBhvr>
                                        <p:cTn id="35" dur="1000"/>
                                        <p:tgtEl>
                                          <p:spTgt spid="5">
                                            <p:txEl>
                                              <p:pRg st="2" end="2"/>
                                            </p:txEl>
                                          </p:spTgt>
                                        </p:tgtEl>
                                      </p:cBhvr>
                                    </p:animEffect>
                                    <p:anim calcmode="lin" valueType="num">
                                      <p:cBhvr>
                                        <p:cTn id="36"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name="Slide33">
    <p:bg>
      <p:bgPr>
        <a:solidFill>
          <a:srgbClr val="FFFFFF"/>
        </a:solidFill>
        <a:effectLst/>
      </p:bgPr>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1775FC13-F49B-D9E7-0DCF-BDF12DEBE497}"/>
              </a:ext>
            </a:extLst>
          </p:cNvPr>
          <p:cNvSpPr>
            <a:spLocks noMove="1" noResize="1"/>
          </p:cNvSpPr>
          <p:nvPr/>
        </p:nvSpPr>
        <p:spPr>
          <a:xfrm>
            <a:off x="9" y="0"/>
            <a:ext cx="12191996" cy="6858000"/>
          </a:xfrm>
          <a:prstGeom prst="rect">
            <a:avLst/>
          </a:prstGeom>
          <a:solidFill>
            <a:srgbClr val="0D0D0D"/>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cxnSp>
        <p:nvCxnSpPr>
          <p:cNvPr id="3" name="Straight Connector 18">
            <a:extLst>
              <a:ext uri="{FF2B5EF4-FFF2-40B4-BE49-F238E27FC236}">
                <a16:creationId xmlns:a16="http://schemas.microsoft.com/office/drawing/2014/main" id="{22A20ACD-F188-9F84-34FF-A6D9EB79DF60}"/>
              </a:ext>
            </a:extLst>
          </p:cNvPr>
          <p:cNvCxnSpPr>
            <a:cxnSpLocks noMove="1" noResize="1"/>
          </p:cNvCxnSpPr>
          <p:nvPr/>
        </p:nvCxnSpPr>
        <p:spPr>
          <a:xfrm flipH="1">
            <a:off x="126205" y="2026337"/>
            <a:ext cx="5220950" cy="0"/>
          </a:xfrm>
          <a:prstGeom prst="straightConnector1">
            <a:avLst/>
          </a:prstGeom>
          <a:noFill/>
          <a:ln w="12701" cap="flat">
            <a:solidFill>
              <a:srgbClr val="ED7D31"/>
            </a:solidFill>
            <a:prstDash val="solid"/>
            <a:miter/>
          </a:ln>
        </p:spPr>
      </p:cxnSp>
      <p:sp>
        <p:nvSpPr>
          <p:cNvPr id="4" name="Content Placeholder 2">
            <a:extLst>
              <a:ext uri="{FF2B5EF4-FFF2-40B4-BE49-F238E27FC236}">
                <a16:creationId xmlns:a16="http://schemas.microsoft.com/office/drawing/2014/main" id="{1B47E0C6-19E2-918F-3FEC-5DA60C876FB6}"/>
              </a:ext>
            </a:extLst>
          </p:cNvPr>
          <p:cNvSpPr txBox="1">
            <a:spLocks noGrp="1"/>
          </p:cNvSpPr>
          <p:nvPr>
            <p:ph idx="1"/>
          </p:nvPr>
        </p:nvSpPr>
        <p:spPr>
          <a:xfrm>
            <a:off x="257138" y="2253557"/>
            <a:ext cx="11355750" cy="4311834"/>
          </a:xfrm>
        </p:spPr>
        <p:txBody>
          <a:bodyPr>
            <a:noAutofit/>
          </a:bodyPr>
          <a:lstStyle/>
          <a:p>
            <a:pPr marL="0" lvl="0" indent="0">
              <a:spcBef>
                <a:spcPts val="1200"/>
              </a:spcBef>
              <a:spcAft>
                <a:spcPts val="1200"/>
              </a:spcAft>
              <a:buNone/>
            </a:pPr>
            <a:r>
              <a:rPr lang="en-US" sz="2400" b="1" dirty="0">
                <a:solidFill>
                  <a:srgbClr val="FFFFFF"/>
                </a:solidFill>
                <a:latin typeface="Times New Roman" pitchFamily="18"/>
                <a:cs typeface="Times New Roman" pitchFamily="18"/>
              </a:rPr>
              <a:t>Stimulus/Response Sequences</a:t>
            </a:r>
          </a:p>
          <a:p>
            <a:pPr marL="457172" lvl="0" indent="-457172">
              <a:spcBef>
                <a:spcPts val="1200"/>
              </a:spcBef>
              <a:buFont typeface="Calibri Light"/>
              <a:buAutoNum type="arabicPeriod"/>
            </a:pPr>
            <a:r>
              <a:rPr lang="en-US" sz="2400" dirty="0">
                <a:solidFill>
                  <a:srgbClr val="FFFFFF"/>
                </a:solidFill>
                <a:latin typeface="Times New Roman" pitchFamily="18"/>
                <a:cs typeface="Times New Roman" pitchFamily="18"/>
              </a:rPr>
              <a:t>Customer can place the one or more selected products in the cart</a:t>
            </a:r>
          </a:p>
          <a:p>
            <a:pPr marL="457172" lvl="0" indent="-457172">
              <a:spcBef>
                <a:spcPts val="0"/>
              </a:spcBef>
              <a:buFont typeface="Calibri Light"/>
              <a:buAutoNum type="arabicPeriod"/>
            </a:pPr>
            <a:r>
              <a:rPr lang="en-US" sz="2400" dirty="0">
                <a:solidFill>
                  <a:srgbClr val="FFFFFF"/>
                </a:solidFill>
                <a:latin typeface="Times New Roman" pitchFamily="18"/>
                <a:cs typeface="Times New Roman" pitchFamily="18"/>
              </a:rPr>
              <a:t>System stores that item in the cart for the customer until customer orders or removes that item from cart or till the availability of the item</a:t>
            </a:r>
          </a:p>
          <a:p>
            <a:pPr marL="457172" lvl="0" indent="-457172">
              <a:spcBef>
                <a:spcPts val="0"/>
              </a:spcBef>
              <a:buFont typeface="Calibri Light"/>
              <a:buAutoNum type="arabicPeriod"/>
            </a:pPr>
            <a:r>
              <a:rPr lang="en-US" sz="2400" dirty="0">
                <a:solidFill>
                  <a:srgbClr val="FFFFFF"/>
                </a:solidFill>
                <a:latin typeface="Times New Roman" pitchFamily="18"/>
                <a:cs typeface="Times New Roman" pitchFamily="18"/>
              </a:rPr>
              <a:t>Customer whenever wants can go to cart and click on buy products</a:t>
            </a:r>
          </a:p>
          <a:p>
            <a:pPr marL="457172" lvl="0" indent="-457172">
              <a:spcBef>
                <a:spcPts val="0"/>
              </a:spcBef>
              <a:buFont typeface="Calibri Light"/>
              <a:buAutoNum type="arabicPeriod"/>
            </a:pPr>
            <a:r>
              <a:rPr lang="en-US" sz="2400" dirty="0">
                <a:solidFill>
                  <a:srgbClr val="FFFFFF"/>
                </a:solidFill>
                <a:latin typeface="Times New Roman" pitchFamily="18"/>
                <a:cs typeface="Times New Roman" pitchFamily="18"/>
              </a:rPr>
              <a:t>System will redirect to review page</a:t>
            </a:r>
          </a:p>
          <a:p>
            <a:pPr marL="457172" lvl="0" indent="-457172">
              <a:spcBef>
                <a:spcPts val="0"/>
              </a:spcBef>
              <a:buFont typeface="Calibri Light"/>
              <a:buAutoNum type="arabicPeriod"/>
            </a:pPr>
            <a:r>
              <a:rPr lang="en-US" sz="2400" dirty="0">
                <a:solidFill>
                  <a:srgbClr val="FFFFFF"/>
                </a:solidFill>
                <a:latin typeface="Times New Roman" pitchFamily="18"/>
                <a:cs typeface="Times New Roman" pitchFamily="18"/>
              </a:rPr>
              <a:t>Customer will check all the details and click next</a:t>
            </a:r>
          </a:p>
          <a:p>
            <a:pPr marL="457172" lvl="0" indent="-457172">
              <a:spcBef>
                <a:spcPts val="0"/>
              </a:spcBef>
              <a:buFont typeface="Calibri Light"/>
              <a:buAutoNum type="arabicPeriod"/>
            </a:pPr>
            <a:r>
              <a:rPr lang="en-US" sz="2400" dirty="0">
                <a:solidFill>
                  <a:srgbClr val="FFFFFF"/>
                </a:solidFill>
                <a:latin typeface="Times New Roman" pitchFamily="18"/>
                <a:cs typeface="Times New Roman" pitchFamily="18"/>
              </a:rPr>
              <a:t>System navigates to the payment page</a:t>
            </a:r>
          </a:p>
          <a:p>
            <a:pPr marL="457172" lvl="0" indent="-457172">
              <a:spcBef>
                <a:spcPts val="0"/>
              </a:spcBef>
              <a:buFont typeface="Calibri Light"/>
              <a:buAutoNum type="arabicPeriod"/>
            </a:pPr>
            <a:r>
              <a:rPr lang="en-US" sz="2400" dirty="0">
                <a:solidFill>
                  <a:srgbClr val="FFFFFF"/>
                </a:solidFill>
                <a:latin typeface="Times New Roman" pitchFamily="18"/>
                <a:cs typeface="Times New Roman" pitchFamily="18"/>
              </a:rPr>
              <a:t>Customer will enter the card details and pay for item</a:t>
            </a:r>
          </a:p>
          <a:p>
            <a:pPr marL="457172" lvl="0" indent="-457172">
              <a:spcBef>
                <a:spcPts val="0"/>
              </a:spcBef>
              <a:buFont typeface="Calibri Light"/>
              <a:buAutoNum type="arabicPeriod"/>
            </a:pPr>
            <a:r>
              <a:rPr lang="en-US" sz="2400" dirty="0">
                <a:solidFill>
                  <a:srgbClr val="FFFFFF"/>
                </a:solidFill>
                <a:latin typeface="Times New Roman" pitchFamily="18"/>
                <a:cs typeface="Times New Roman" pitchFamily="18"/>
              </a:rPr>
              <a:t>System confirms the order and sends an email confirmation to the customer</a:t>
            </a:r>
          </a:p>
          <a:p>
            <a:pPr marL="457172" lvl="0" indent="-457172">
              <a:spcBef>
                <a:spcPts val="0"/>
              </a:spcBef>
              <a:spcAft>
                <a:spcPts val="1200"/>
              </a:spcAft>
              <a:buFont typeface="Calibri Light"/>
              <a:buAutoNum type="arabicPeriod"/>
            </a:pPr>
            <a:r>
              <a:rPr lang="en-US" sz="2400" dirty="0">
                <a:solidFill>
                  <a:srgbClr val="FFFFFF"/>
                </a:solidFill>
                <a:latin typeface="Times New Roman" pitchFamily="18"/>
                <a:cs typeface="Times New Roman" pitchFamily="18"/>
              </a:rPr>
              <a:t>System stores the order and informs the inventory and delivery system for product delivery</a:t>
            </a:r>
          </a:p>
        </p:txBody>
      </p:sp>
      <p:sp>
        <p:nvSpPr>
          <p:cNvPr id="5" name="Rectangle 20">
            <a:extLst>
              <a:ext uri="{FF2B5EF4-FFF2-40B4-BE49-F238E27FC236}">
                <a16:creationId xmlns:a16="http://schemas.microsoft.com/office/drawing/2014/main" id="{7FD55F05-EF9E-FFC5-E41F-1F1068653348}"/>
              </a:ext>
            </a:extLst>
          </p:cNvPr>
          <p:cNvSpPr>
            <a:spLocks noMove="1" noResize="1"/>
          </p:cNvSpPr>
          <p:nvPr/>
        </p:nvSpPr>
        <p:spPr>
          <a:xfrm>
            <a:off x="126214" y="115196"/>
            <a:ext cx="11939585" cy="6627616"/>
          </a:xfrm>
          <a:prstGeom prst="rect">
            <a:avLst/>
          </a:prstGeom>
          <a:noFill/>
          <a:ln w="12701" cap="flat">
            <a:solidFill>
              <a:srgbClr val="ED7D31"/>
            </a:solidFill>
            <a:prstDash val="solid"/>
            <a:miter/>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6" name="Title 1">
            <a:extLst>
              <a:ext uri="{FF2B5EF4-FFF2-40B4-BE49-F238E27FC236}">
                <a16:creationId xmlns:a16="http://schemas.microsoft.com/office/drawing/2014/main" id="{2477D579-FFFE-CF75-47E6-EFB1660A658A}"/>
              </a:ext>
            </a:extLst>
          </p:cNvPr>
          <p:cNvSpPr txBox="1"/>
          <p:nvPr/>
        </p:nvSpPr>
        <p:spPr>
          <a:xfrm>
            <a:off x="257138" y="730633"/>
            <a:ext cx="4959092" cy="1325559"/>
          </a:xfrm>
          <a:prstGeom prst="rect">
            <a:avLst/>
          </a:prstGeom>
          <a:noFill/>
          <a:ln cap="flat">
            <a:noFill/>
          </a:ln>
        </p:spPr>
        <p:txBody>
          <a:bodyPr vert="horz" wrap="square" lIns="91440" tIns="45720" rIns="91440" bIns="45720" anchor="b" anchorCtr="0" compatLnSpc="1">
            <a:normAutofit/>
          </a:bodyPr>
          <a:lstStyle/>
          <a:p>
            <a:pPr marL="0" marR="0" lvl="0" indent="0" algn="l" defTabSz="914354"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0" i="0" u="none" strike="noStrike" kern="0" cap="none" spc="0" baseline="0">
                <a:solidFill>
                  <a:srgbClr val="FFFFFF"/>
                </a:solidFill>
                <a:uFillTx/>
                <a:latin typeface="Times New Roman" pitchFamily="18"/>
              </a:rPr>
              <a:t>Buy Good Items</a:t>
            </a:r>
            <a:endParaRPr lang="en-US" sz="3600" b="0" i="0" u="none" strike="noStrike" kern="0" cap="none" spc="0" baseline="0">
              <a:solidFill>
                <a:srgbClr val="FFFFFF"/>
              </a:solidFill>
              <a:uFillTx/>
              <a:latin typeface="Calibri Light"/>
            </a:endParaRPr>
          </a:p>
        </p:txBody>
      </p:sp>
    </p:spTree>
  </p:cSld>
  <p:clrMapOvr>
    <a:masterClrMapping/>
  </p:clrMapOvr>
  <mc:AlternateContent xmlns:mc="http://schemas.openxmlformats.org/markup-compatibility/2006" xmlns:p14="http://schemas.microsoft.com/office/powerpoint/2010/main">
    <mc:Choice Requires="p14">
      <p:transition spd="slow" p14:dur="1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1000"/>
                                        <p:tgtEl>
                                          <p:spTgt spid="4">
                                            <p:txEl>
                                              <p:pRg st="3" end="3"/>
                                            </p:txEl>
                                          </p:spTgt>
                                        </p:tgtEl>
                                      </p:cBhvr>
                                    </p:animEffect>
                                    <p:anim calcmode="lin" valueType="num">
                                      <p:cBhvr>
                                        <p:cTn id="2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1000"/>
                                        <p:tgtEl>
                                          <p:spTgt spid="4">
                                            <p:txEl>
                                              <p:pRg st="4" end="4"/>
                                            </p:txEl>
                                          </p:spTgt>
                                        </p:tgtEl>
                                      </p:cBhvr>
                                    </p:animEffect>
                                    <p:anim calcmode="lin" valueType="num">
                                      <p:cBhvr>
                                        <p:cTn id="3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fade">
                                      <p:cBhvr>
                                        <p:cTn id="40" dur="1000"/>
                                        <p:tgtEl>
                                          <p:spTgt spid="4">
                                            <p:txEl>
                                              <p:pRg st="5" end="5"/>
                                            </p:txEl>
                                          </p:spTgt>
                                        </p:tgtEl>
                                      </p:cBhvr>
                                    </p:animEffect>
                                    <p:anim calcmode="lin" valueType="num">
                                      <p:cBhvr>
                                        <p:cTn id="41"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1000"/>
                                        <p:tgtEl>
                                          <p:spTgt spid="4">
                                            <p:txEl>
                                              <p:pRg st="6" end="6"/>
                                            </p:txEl>
                                          </p:spTgt>
                                        </p:tgtEl>
                                      </p:cBhvr>
                                    </p:animEffect>
                                    <p:anim calcmode="lin" valueType="num">
                                      <p:cBhvr>
                                        <p:cTn id="4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fade">
                                      <p:cBhvr>
                                        <p:cTn id="54" dur="1000"/>
                                        <p:tgtEl>
                                          <p:spTgt spid="4">
                                            <p:txEl>
                                              <p:pRg st="7" end="7"/>
                                            </p:txEl>
                                          </p:spTgt>
                                        </p:tgtEl>
                                      </p:cBhvr>
                                    </p:animEffect>
                                    <p:anim calcmode="lin" valueType="num">
                                      <p:cBhvr>
                                        <p:cTn id="55"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6"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4">
                                            <p:txEl>
                                              <p:pRg st="8" end="8"/>
                                            </p:txEl>
                                          </p:spTgt>
                                        </p:tgtEl>
                                        <p:attrNameLst>
                                          <p:attrName>style.visibility</p:attrName>
                                        </p:attrNameLst>
                                      </p:cBhvr>
                                      <p:to>
                                        <p:strVal val="visible"/>
                                      </p:to>
                                    </p:set>
                                    <p:animEffect transition="in" filter="fade">
                                      <p:cBhvr>
                                        <p:cTn id="61" dur="1000"/>
                                        <p:tgtEl>
                                          <p:spTgt spid="4">
                                            <p:txEl>
                                              <p:pRg st="8" end="8"/>
                                            </p:txEl>
                                          </p:spTgt>
                                        </p:tgtEl>
                                      </p:cBhvr>
                                    </p:animEffect>
                                    <p:anim calcmode="lin" valueType="num">
                                      <p:cBhvr>
                                        <p:cTn id="62"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3"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4">
                                            <p:txEl>
                                              <p:pRg st="9" end="9"/>
                                            </p:txEl>
                                          </p:spTgt>
                                        </p:tgtEl>
                                        <p:attrNameLst>
                                          <p:attrName>style.visibility</p:attrName>
                                        </p:attrNameLst>
                                      </p:cBhvr>
                                      <p:to>
                                        <p:strVal val="visible"/>
                                      </p:to>
                                    </p:set>
                                    <p:animEffect transition="in" filter="fade">
                                      <p:cBhvr>
                                        <p:cTn id="68" dur="1000"/>
                                        <p:tgtEl>
                                          <p:spTgt spid="4">
                                            <p:txEl>
                                              <p:pRg st="9" end="9"/>
                                            </p:txEl>
                                          </p:spTgt>
                                        </p:tgtEl>
                                      </p:cBhvr>
                                    </p:animEffect>
                                    <p:anim calcmode="lin" valueType="num">
                                      <p:cBhvr>
                                        <p:cTn id="69"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70"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name="Slide30">
    <p:bg>
      <p:bgPr>
        <a:solidFill>
          <a:srgbClr val="FFFFFF"/>
        </a:solidFill>
        <a:effectLst/>
      </p:bgPr>
    </p:bg>
    <p:spTree>
      <p:nvGrpSpPr>
        <p:cNvPr id="1" name=""/>
        <p:cNvGrpSpPr/>
        <p:nvPr/>
      </p:nvGrpSpPr>
      <p:grpSpPr>
        <a:xfrm>
          <a:off x="0" y="0"/>
          <a:ext cx="0" cy="0"/>
          <a:chOff x="0" y="0"/>
          <a:chExt cx="0" cy="0"/>
        </a:xfrm>
      </p:grpSpPr>
      <p:sp>
        <p:nvSpPr>
          <p:cNvPr id="2" name="Rectangle 25">
            <a:extLst>
              <a:ext uri="{FF2B5EF4-FFF2-40B4-BE49-F238E27FC236}">
                <a16:creationId xmlns:a16="http://schemas.microsoft.com/office/drawing/2014/main" id="{BDB7FB15-BF0B-D3A6-7D27-89191F0F8487}"/>
              </a:ext>
            </a:extLst>
          </p:cNvPr>
          <p:cNvSpPr>
            <a:spLocks noMove="1" noResize="1"/>
          </p:cNvSpPr>
          <p:nvPr/>
        </p:nvSpPr>
        <p:spPr>
          <a:xfrm>
            <a:off x="9"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3" name="Title 1">
            <a:extLst>
              <a:ext uri="{FF2B5EF4-FFF2-40B4-BE49-F238E27FC236}">
                <a16:creationId xmlns:a16="http://schemas.microsoft.com/office/drawing/2014/main" id="{8627FE90-AC60-1DF1-E6D3-5414C4023343}"/>
              </a:ext>
            </a:extLst>
          </p:cNvPr>
          <p:cNvSpPr txBox="1">
            <a:spLocks noGrp="1"/>
          </p:cNvSpPr>
          <p:nvPr>
            <p:ph type="title"/>
          </p:nvPr>
        </p:nvSpPr>
        <p:spPr>
          <a:xfrm>
            <a:off x="228609" y="2457239"/>
            <a:ext cx="2534945" cy="1457004"/>
          </a:xfrm>
        </p:spPr>
        <p:txBody>
          <a:bodyPr anchor="b"/>
          <a:lstStyle/>
          <a:p>
            <a:pPr lvl="0"/>
            <a:r>
              <a:rPr lang="en-US" sz="3100" b="1"/>
              <a:t>Functional Requirements</a:t>
            </a:r>
          </a:p>
        </p:txBody>
      </p:sp>
      <p:grpSp>
        <p:nvGrpSpPr>
          <p:cNvPr id="4" name="Group 27">
            <a:extLst>
              <a:ext uri="{FF2B5EF4-FFF2-40B4-BE49-F238E27FC236}">
                <a16:creationId xmlns:a16="http://schemas.microsoft.com/office/drawing/2014/main" id="{E5765851-7A73-2C7D-AEF2-5CC435B8D9A6}"/>
              </a:ext>
            </a:extLst>
          </p:cNvPr>
          <p:cNvGrpSpPr/>
          <p:nvPr/>
        </p:nvGrpSpPr>
        <p:grpSpPr>
          <a:xfrm>
            <a:off x="472031" y="518647"/>
            <a:ext cx="1128388" cy="847210"/>
            <a:chOff x="472031" y="518647"/>
            <a:chExt cx="1128388" cy="847210"/>
          </a:xfrm>
        </p:grpSpPr>
        <p:sp>
          <p:nvSpPr>
            <p:cNvPr id="5" name="Freeform 5">
              <a:extLst>
                <a:ext uri="{FF2B5EF4-FFF2-40B4-BE49-F238E27FC236}">
                  <a16:creationId xmlns:a16="http://schemas.microsoft.com/office/drawing/2014/main" id="{308D6DBE-0FD2-A6C2-CA09-A3C6D41AE341}"/>
                </a:ext>
              </a:extLst>
            </p:cNvPr>
            <p:cNvSpPr/>
            <p:nvPr/>
          </p:nvSpPr>
          <p:spPr>
            <a:xfrm>
              <a:off x="472031" y="770473"/>
              <a:ext cx="675348" cy="595384"/>
            </a:xfrm>
            <a:custGeom>
              <a:avLst/>
              <a:gdLst>
                <a:gd name="f0" fmla="val 10800000"/>
                <a:gd name="f1" fmla="val 5400000"/>
                <a:gd name="f2" fmla="val 180"/>
                <a:gd name="f3" fmla="val w"/>
                <a:gd name="f4" fmla="val h"/>
                <a:gd name="f5" fmla="val 0"/>
                <a:gd name="f6" fmla="val 785"/>
                <a:gd name="f7" fmla="val 692"/>
                <a:gd name="f8" fmla="val 225"/>
                <a:gd name="f9" fmla="val 207"/>
                <a:gd name="f10" fmla="val 185"/>
                <a:gd name="f11" fmla="val 680"/>
                <a:gd name="f12" fmla="val 177"/>
                <a:gd name="f13" fmla="val 665"/>
                <a:gd name="f14" fmla="val 9"/>
                <a:gd name="f15" fmla="val 374"/>
                <a:gd name="f16" fmla="val 358"/>
                <a:gd name="f17" fmla="val 334"/>
                <a:gd name="f18" fmla="val 318"/>
                <a:gd name="f19" fmla="val 27"/>
                <a:gd name="f20" fmla="val 12"/>
                <a:gd name="f21" fmla="val 561"/>
                <a:gd name="f22" fmla="val 578"/>
                <a:gd name="f23" fmla="val 600"/>
                <a:gd name="f24" fmla="val 609"/>
                <a:gd name="f25" fmla="val 777"/>
                <a:gd name="f26" fmla="+- 0 0 -90"/>
                <a:gd name="f27" fmla="*/ f3 1 785"/>
                <a:gd name="f28" fmla="*/ f4 1 692"/>
                <a:gd name="f29" fmla="+- f7 0 f5"/>
                <a:gd name="f30" fmla="+- f6 0 f5"/>
                <a:gd name="f31" fmla="*/ f26 f0 1"/>
                <a:gd name="f32" fmla="*/ f30 1 785"/>
                <a:gd name="f33" fmla="*/ f29 1 692"/>
                <a:gd name="f34" fmla="*/ 225 f30 1"/>
                <a:gd name="f35" fmla="*/ 692 f29 1"/>
                <a:gd name="f36" fmla="*/ 177 f30 1"/>
                <a:gd name="f37" fmla="*/ 665 f29 1"/>
                <a:gd name="f38" fmla="*/ 9 f30 1"/>
                <a:gd name="f39" fmla="*/ 374 f29 1"/>
                <a:gd name="f40" fmla="*/ 318 f29 1"/>
                <a:gd name="f41" fmla="*/ 27 f29 1"/>
                <a:gd name="f42" fmla="*/ 0 f29 1"/>
                <a:gd name="f43" fmla="*/ 561 f30 1"/>
                <a:gd name="f44" fmla="*/ 609 f30 1"/>
                <a:gd name="f45" fmla="*/ 777 f30 1"/>
                <a:gd name="f46" fmla="*/ f31 1 f2"/>
                <a:gd name="f47" fmla="*/ f34 1 785"/>
                <a:gd name="f48" fmla="*/ f35 1 692"/>
                <a:gd name="f49" fmla="*/ f36 1 785"/>
                <a:gd name="f50" fmla="*/ f37 1 692"/>
                <a:gd name="f51" fmla="*/ f38 1 785"/>
                <a:gd name="f52" fmla="*/ f39 1 692"/>
                <a:gd name="f53" fmla="*/ f40 1 692"/>
                <a:gd name="f54" fmla="*/ f41 1 692"/>
                <a:gd name="f55" fmla="*/ f42 1 692"/>
                <a:gd name="f56" fmla="*/ f43 1 785"/>
                <a:gd name="f57" fmla="*/ f44 1 785"/>
                <a:gd name="f58" fmla="*/ f45 1 785"/>
                <a:gd name="f59" fmla="*/ 0 1 f32"/>
                <a:gd name="f60" fmla="*/ f6 1 f32"/>
                <a:gd name="f61" fmla="*/ 0 1 f33"/>
                <a:gd name="f62" fmla="*/ f7 1 f33"/>
                <a:gd name="f63" fmla="+- f46 0 f1"/>
                <a:gd name="f64" fmla="*/ f47 1 f32"/>
                <a:gd name="f65" fmla="*/ f48 1 f33"/>
                <a:gd name="f66" fmla="*/ f49 1 f32"/>
                <a:gd name="f67" fmla="*/ f50 1 f33"/>
                <a:gd name="f68" fmla="*/ f51 1 f32"/>
                <a:gd name="f69" fmla="*/ f52 1 f33"/>
                <a:gd name="f70" fmla="*/ f53 1 f33"/>
                <a:gd name="f71" fmla="*/ f54 1 f33"/>
                <a:gd name="f72" fmla="*/ f55 1 f33"/>
                <a:gd name="f73" fmla="*/ f56 1 f32"/>
                <a:gd name="f74" fmla="*/ f57 1 f32"/>
                <a:gd name="f75" fmla="*/ f58 1 f32"/>
                <a:gd name="f76" fmla="*/ f59 f27 1"/>
                <a:gd name="f77" fmla="*/ f60 f27 1"/>
                <a:gd name="f78" fmla="*/ f62 f28 1"/>
                <a:gd name="f79" fmla="*/ f61 f28 1"/>
                <a:gd name="f80" fmla="*/ f64 f27 1"/>
                <a:gd name="f81" fmla="*/ f65 f28 1"/>
                <a:gd name="f82" fmla="*/ f66 f27 1"/>
                <a:gd name="f83" fmla="*/ f67 f28 1"/>
                <a:gd name="f84" fmla="*/ f68 f27 1"/>
                <a:gd name="f85" fmla="*/ f69 f28 1"/>
                <a:gd name="f86" fmla="*/ f70 f28 1"/>
                <a:gd name="f87" fmla="*/ f71 f28 1"/>
                <a:gd name="f88" fmla="*/ f72 f28 1"/>
                <a:gd name="f89" fmla="*/ f73 f27 1"/>
                <a:gd name="f90" fmla="*/ f74 f27 1"/>
                <a:gd name="f91" fmla="*/ f75 f27 1"/>
              </a:gdLst>
              <a:ahLst/>
              <a:cxnLst>
                <a:cxn ang="3cd4">
                  <a:pos x="hc" y="t"/>
                </a:cxn>
                <a:cxn ang="0">
                  <a:pos x="r" y="vc"/>
                </a:cxn>
                <a:cxn ang="cd4">
                  <a:pos x="hc" y="b"/>
                </a:cxn>
                <a:cxn ang="cd2">
                  <a:pos x="l" y="vc"/>
                </a:cxn>
                <a:cxn ang="f63">
                  <a:pos x="f80" y="f81"/>
                </a:cxn>
                <a:cxn ang="f63">
                  <a:pos x="f82" y="f83"/>
                </a:cxn>
                <a:cxn ang="f63">
                  <a:pos x="f84" y="f85"/>
                </a:cxn>
                <a:cxn ang="f63">
                  <a:pos x="f84" y="f86"/>
                </a:cxn>
                <a:cxn ang="f63">
                  <a:pos x="f82" y="f87"/>
                </a:cxn>
                <a:cxn ang="f63">
                  <a:pos x="f80" y="f88"/>
                </a:cxn>
                <a:cxn ang="f63">
                  <a:pos x="f89" y="f88"/>
                </a:cxn>
                <a:cxn ang="f63">
                  <a:pos x="f90" y="f87"/>
                </a:cxn>
                <a:cxn ang="f63">
                  <a:pos x="f91" y="f86"/>
                </a:cxn>
                <a:cxn ang="f63">
                  <a:pos x="f91" y="f85"/>
                </a:cxn>
                <a:cxn ang="f63">
                  <a:pos x="f90" y="f83"/>
                </a:cxn>
                <a:cxn ang="f63">
                  <a:pos x="f89" y="f81"/>
                </a:cxn>
                <a:cxn ang="f63">
                  <a:pos x="f80" y="f81"/>
                </a:cxn>
              </a:cxnLst>
              <a:rect l="f76" t="f79" r="f77" b="f78"/>
              <a:pathLst>
                <a:path w="785" h="692">
                  <a:moveTo>
                    <a:pt x="f8" y="f7"/>
                  </a:moveTo>
                  <a:cubicBezTo>
                    <a:pt x="f9" y="f7"/>
                    <a:pt x="f10" y="f11"/>
                    <a:pt x="f12" y="f13"/>
                  </a:cubicBezTo>
                  <a:cubicBezTo>
                    <a:pt x="f14" y="f15"/>
                    <a:pt x="f14" y="f15"/>
                    <a:pt x="f14" y="f15"/>
                  </a:cubicBezTo>
                  <a:cubicBezTo>
                    <a:pt x="f5" y="f16"/>
                    <a:pt x="f5" y="f17"/>
                    <a:pt x="f14" y="f18"/>
                  </a:cubicBezTo>
                  <a:cubicBezTo>
                    <a:pt x="f12" y="f19"/>
                    <a:pt x="f12" y="f19"/>
                    <a:pt x="f12" y="f19"/>
                  </a:cubicBezTo>
                  <a:cubicBezTo>
                    <a:pt x="f10" y="f20"/>
                    <a:pt x="f9" y="f5"/>
                    <a:pt x="f8" y="f5"/>
                  </a:cubicBezTo>
                  <a:cubicBezTo>
                    <a:pt x="f21" y="f5"/>
                    <a:pt x="f21" y="f5"/>
                    <a:pt x="f21" y="f5"/>
                  </a:cubicBezTo>
                  <a:cubicBezTo>
                    <a:pt x="f22" y="f5"/>
                    <a:pt x="f23" y="f20"/>
                    <a:pt x="f24" y="f19"/>
                  </a:cubicBezTo>
                  <a:cubicBezTo>
                    <a:pt x="f25" y="f18"/>
                    <a:pt x="f25" y="f18"/>
                    <a:pt x="f25" y="f18"/>
                  </a:cubicBezTo>
                  <a:cubicBezTo>
                    <a:pt x="f6" y="f17"/>
                    <a:pt x="f6" y="f16"/>
                    <a:pt x="f25" y="f15"/>
                  </a:cubicBezTo>
                  <a:cubicBezTo>
                    <a:pt x="f24" y="f13"/>
                    <a:pt x="f24" y="f13"/>
                    <a:pt x="f24" y="f13"/>
                  </a:cubicBezTo>
                  <a:cubicBezTo>
                    <a:pt x="f23" y="f11"/>
                    <a:pt x="f22" y="f7"/>
                    <a:pt x="f21" y="f7"/>
                  </a:cubicBezTo>
                  <a:lnTo>
                    <a:pt x="f8" y="f7"/>
                  </a:lnTo>
                  <a:close/>
                </a:path>
              </a:pathLst>
            </a:custGeom>
            <a:noFill/>
            <a:ln w="28575" cap="flat">
              <a:solidFill>
                <a:srgbClr val="000000"/>
              </a:solidFill>
              <a:prstDash val="solid"/>
              <a:miter/>
            </a:ln>
          </p:spPr>
          <p:txBody>
            <a:bodyPr vert="horz" wrap="square" lIns="91440" tIns="45720" rIns="91440" bIns="45720" anchor="t" anchorCtr="0" compatLnSpc="1">
              <a:no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6" name="Freeform 5">
              <a:extLst>
                <a:ext uri="{FF2B5EF4-FFF2-40B4-BE49-F238E27FC236}">
                  <a16:creationId xmlns:a16="http://schemas.microsoft.com/office/drawing/2014/main" id="{02BA8EAC-EDFB-C725-B22F-9DF68B65B82B}"/>
                </a:ext>
              </a:extLst>
            </p:cNvPr>
            <p:cNvSpPr/>
            <p:nvPr/>
          </p:nvSpPr>
          <p:spPr>
            <a:xfrm>
              <a:off x="1049923" y="518647"/>
              <a:ext cx="550496" cy="485308"/>
            </a:xfrm>
            <a:custGeom>
              <a:avLst/>
              <a:gdLst>
                <a:gd name="f0" fmla="val 10800000"/>
                <a:gd name="f1" fmla="val 5400000"/>
                <a:gd name="f2" fmla="val 180"/>
                <a:gd name="f3" fmla="val w"/>
                <a:gd name="f4" fmla="val h"/>
                <a:gd name="f5" fmla="val 0"/>
                <a:gd name="f6" fmla="val 785"/>
                <a:gd name="f7" fmla="val 692"/>
                <a:gd name="f8" fmla="val 225"/>
                <a:gd name="f9" fmla="val 207"/>
                <a:gd name="f10" fmla="val 185"/>
                <a:gd name="f11" fmla="val 680"/>
                <a:gd name="f12" fmla="val 177"/>
                <a:gd name="f13" fmla="val 665"/>
                <a:gd name="f14" fmla="val 9"/>
                <a:gd name="f15" fmla="val 374"/>
                <a:gd name="f16" fmla="val 358"/>
                <a:gd name="f17" fmla="val 334"/>
                <a:gd name="f18" fmla="val 318"/>
                <a:gd name="f19" fmla="val 27"/>
                <a:gd name="f20" fmla="val 12"/>
                <a:gd name="f21" fmla="val 561"/>
                <a:gd name="f22" fmla="val 578"/>
                <a:gd name="f23" fmla="val 600"/>
                <a:gd name="f24" fmla="val 609"/>
                <a:gd name="f25" fmla="val 777"/>
                <a:gd name="f26" fmla="+- 0 0 -90"/>
                <a:gd name="f27" fmla="*/ f3 1 785"/>
                <a:gd name="f28" fmla="*/ f4 1 692"/>
                <a:gd name="f29" fmla="+- f7 0 f5"/>
                <a:gd name="f30" fmla="+- f6 0 f5"/>
                <a:gd name="f31" fmla="*/ f26 f0 1"/>
                <a:gd name="f32" fmla="*/ f30 1 785"/>
                <a:gd name="f33" fmla="*/ f29 1 692"/>
                <a:gd name="f34" fmla="*/ 225 f30 1"/>
                <a:gd name="f35" fmla="*/ 692 f29 1"/>
                <a:gd name="f36" fmla="*/ 177 f30 1"/>
                <a:gd name="f37" fmla="*/ 665 f29 1"/>
                <a:gd name="f38" fmla="*/ 9 f30 1"/>
                <a:gd name="f39" fmla="*/ 374 f29 1"/>
                <a:gd name="f40" fmla="*/ 318 f29 1"/>
                <a:gd name="f41" fmla="*/ 27 f29 1"/>
                <a:gd name="f42" fmla="*/ 0 f29 1"/>
                <a:gd name="f43" fmla="*/ 561 f30 1"/>
                <a:gd name="f44" fmla="*/ 609 f30 1"/>
                <a:gd name="f45" fmla="*/ 777 f30 1"/>
                <a:gd name="f46" fmla="*/ f31 1 f2"/>
                <a:gd name="f47" fmla="*/ f34 1 785"/>
                <a:gd name="f48" fmla="*/ f35 1 692"/>
                <a:gd name="f49" fmla="*/ f36 1 785"/>
                <a:gd name="f50" fmla="*/ f37 1 692"/>
                <a:gd name="f51" fmla="*/ f38 1 785"/>
                <a:gd name="f52" fmla="*/ f39 1 692"/>
                <a:gd name="f53" fmla="*/ f40 1 692"/>
                <a:gd name="f54" fmla="*/ f41 1 692"/>
                <a:gd name="f55" fmla="*/ f42 1 692"/>
                <a:gd name="f56" fmla="*/ f43 1 785"/>
                <a:gd name="f57" fmla="*/ f44 1 785"/>
                <a:gd name="f58" fmla="*/ f45 1 785"/>
                <a:gd name="f59" fmla="*/ 0 1 f32"/>
                <a:gd name="f60" fmla="*/ f6 1 f32"/>
                <a:gd name="f61" fmla="*/ 0 1 f33"/>
                <a:gd name="f62" fmla="*/ f7 1 f33"/>
                <a:gd name="f63" fmla="+- f46 0 f1"/>
                <a:gd name="f64" fmla="*/ f47 1 f32"/>
                <a:gd name="f65" fmla="*/ f48 1 f33"/>
                <a:gd name="f66" fmla="*/ f49 1 f32"/>
                <a:gd name="f67" fmla="*/ f50 1 f33"/>
                <a:gd name="f68" fmla="*/ f51 1 f32"/>
                <a:gd name="f69" fmla="*/ f52 1 f33"/>
                <a:gd name="f70" fmla="*/ f53 1 f33"/>
                <a:gd name="f71" fmla="*/ f54 1 f33"/>
                <a:gd name="f72" fmla="*/ f55 1 f33"/>
                <a:gd name="f73" fmla="*/ f56 1 f32"/>
                <a:gd name="f74" fmla="*/ f57 1 f32"/>
                <a:gd name="f75" fmla="*/ f58 1 f32"/>
                <a:gd name="f76" fmla="*/ f59 f27 1"/>
                <a:gd name="f77" fmla="*/ f60 f27 1"/>
                <a:gd name="f78" fmla="*/ f62 f28 1"/>
                <a:gd name="f79" fmla="*/ f61 f28 1"/>
                <a:gd name="f80" fmla="*/ f64 f27 1"/>
                <a:gd name="f81" fmla="*/ f65 f28 1"/>
                <a:gd name="f82" fmla="*/ f66 f27 1"/>
                <a:gd name="f83" fmla="*/ f67 f28 1"/>
                <a:gd name="f84" fmla="*/ f68 f27 1"/>
                <a:gd name="f85" fmla="*/ f69 f28 1"/>
                <a:gd name="f86" fmla="*/ f70 f28 1"/>
                <a:gd name="f87" fmla="*/ f71 f28 1"/>
                <a:gd name="f88" fmla="*/ f72 f28 1"/>
                <a:gd name="f89" fmla="*/ f73 f27 1"/>
                <a:gd name="f90" fmla="*/ f74 f27 1"/>
                <a:gd name="f91" fmla="*/ f75 f27 1"/>
              </a:gdLst>
              <a:ahLst/>
              <a:cxnLst>
                <a:cxn ang="3cd4">
                  <a:pos x="hc" y="t"/>
                </a:cxn>
                <a:cxn ang="0">
                  <a:pos x="r" y="vc"/>
                </a:cxn>
                <a:cxn ang="cd4">
                  <a:pos x="hc" y="b"/>
                </a:cxn>
                <a:cxn ang="cd2">
                  <a:pos x="l" y="vc"/>
                </a:cxn>
                <a:cxn ang="f63">
                  <a:pos x="f80" y="f81"/>
                </a:cxn>
                <a:cxn ang="f63">
                  <a:pos x="f82" y="f83"/>
                </a:cxn>
                <a:cxn ang="f63">
                  <a:pos x="f84" y="f85"/>
                </a:cxn>
                <a:cxn ang="f63">
                  <a:pos x="f84" y="f86"/>
                </a:cxn>
                <a:cxn ang="f63">
                  <a:pos x="f82" y="f87"/>
                </a:cxn>
                <a:cxn ang="f63">
                  <a:pos x="f80" y="f88"/>
                </a:cxn>
                <a:cxn ang="f63">
                  <a:pos x="f89" y="f88"/>
                </a:cxn>
                <a:cxn ang="f63">
                  <a:pos x="f90" y="f87"/>
                </a:cxn>
                <a:cxn ang="f63">
                  <a:pos x="f91" y="f86"/>
                </a:cxn>
                <a:cxn ang="f63">
                  <a:pos x="f91" y="f85"/>
                </a:cxn>
                <a:cxn ang="f63">
                  <a:pos x="f90" y="f83"/>
                </a:cxn>
                <a:cxn ang="f63">
                  <a:pos x="f89" y="f81"/>
                </a:cxn>
                <a:cxn ang="f63">
                  <a:pos x="f80" y="f81"/>
                </a:cxn>
              </a:cxnLst>
              <a:rect l="f76" t="f79" r="f77" b="f78"/>
              <a:pathLst>
                <a:path w="785" h="692">
                  <a:moveTo>
                    <a:pt x="f8" y="f7"/>
                  </a:moveTo>
                  <a:cubicBezTo>
                    <a:pt x="f9" y="f7"/>
                    <a:pt x="f10" y="f11"/>
                    <a:pt x="f12" y="f13"/>
                  </a:cubicBezTo>
                  <a:cubicBezTo>
                    <a:pt x="f14" y="f15"/>
                    <a:pt x="f14" y="f15"/>
                    <a:pt x="f14" y="f15"/>
                  </a:cubicBezTo>
                  <a:cubicBezTo>
                    <a:pt x="f5" y="f16"/>
                    <a:pt x="f5" y="f17"/>
                    <a:pt x="f14" y="f18"/>
                  </a:cubicBezTo>
                  <a:cubicBezTo>
                    <a:pt x="f12" y="f19"/>
                    <a:pt x="f12" y="f19"/>
                    <a:pt x="f12" y="f19"/>
                  </a:cubicBezTo>
                  <a:cubicBezTo>
                    <a:pt x="f10" y="f20"/>
                    <a:pt x="f9" y="f5"/>
                    <a:pt x="f8" y="f5"/>
                  </a:cubicBezTo>
                  <a:cubicBezTo>
                    <a:pt x="f21" y="f5"/>
                    <a:pt x="f21" y="f5"/>
                    <a:pt x="f21" y="f5"/>
                  </a:cubicBezTo>
                  <a:cubicBezTo>
                    <a:pt x="f22" y="f5"/>
                    <a:pt x="f23" y="f20"/>
                    <a:pt x="f24" y="f19"/>
                  </a:cubicBezTo>
                  <a:cubicBezTo>
                    <a:pt x="f25" y="f18"/>
                    <a:pt x="f25" y="f18"/>
                    <a:pt x="f25" y="f18"/>
                  </a:cubicBezTo>
                  <a:cubicBezTo>
                    <a:pt x="f6" y="f17"/>
                    <a:pt x="f6" y="f16"/>
                    <a:pt x="f25" y="f15"/>
                  </a:cubicBezTo>
                  <a:cubicBezTo>
                    <a:pt x="f24" y="f13"/>
                    <a:pt x="f24" y="f13"/>
                    <a:pt x="f24" y="f13"/>
                  </a:cubicBezTo>
                  <a:cubicBezTo>
                    <a:pt x="f23" y="f11"/>
                    <a:pt x="f22" y="f7"/>
                    <a:pt x="f21" y="f7"/>
                  </a:cubicBezTo>
                  <a:lnTo>
                    <a:pt x="f8" y="f7"/>
                  </a:lnTo>
                  <a:close/>
                </a:path>
              </a:pathLst>
            </a:custGeom>
            <a:noFill/>
            <a:ln w="28575" cap="flat">
              <a:solidFill>
                <a:srgbClr val="000000"/>
              </a:solidFill>
              <a:prstDash val="solid"/>
              <a:miter/>
            </a:ln>
          </p:spPr>
          <p:txBody>
            <a:bodyPr vert="horz" wrap="square" lIns="91440" tIns="45720" rIns="91440" bIns="45720" anchor="t" anchorCtr="0" compatLnSpc="1">
              <a:no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grpSp>
      <p:sp>
        <p:nvSpPr>
          <p:cNvPr id="7" name="Rectangle 3">
            <a:extLst>
              <a:ext uri="{FF2B5EF4-FFF2-40B4-BE49-F238E27FC236}">
                <a16:creationId xmlns:a16="http://schemas.microsoft.com/office/drawing/2014/main" id="{DD1BC4D6-1ABE-91A2-95B3-68215F7FB82D}"/>
              </a:ext>
            </a:extLst>
          </p:cNvPr>
          <p:cNvSpPr/>
          <p:nvPr/>
        </p:nvSpPr>
        <p:spPr>
          <a:xfrm>
            <a:off x="990606" y="3067034"/>
            <a:ext cx="2305046" cy="3272326"/>
          </a:xfrm>
          <a:prstGeom prst="rect">
            <a:avLst/>
          </a:prstGeom>
          <a:noFill/>
          <a:ln cap="flat">
            <a:noFill/>
            <a:prstDash val="solid"/>
          </a:ln>
        </p:spPr>
        <p:txBody>
          <a:bodyPr vert="horz" wrap="square" lIns="91440" tIns="45720" rIns="91440" bIns="45720" anchor="t" anchorCtr="0" compatLnSpc="1">
            <a:normAutofit/>
          </a:bodyPr>
          <a:lstStyle/>
          <a:p>
            <a:pPr marL="0" marR="0" lvl="0" indent="-228590" algn="l" defTabSz="914354" rtl="0" fontAlgn="auto" hangingPunct="1">
              <a:lnSpc>
                <a:spcPct val="9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endParaRPr lang="en-US" sz="2000" b="0" i="0" u="none" strike="noStrike" kern="0" cap="none" spc="0" baseline="0">
              <a:solidFill>
                <a:srgbClr val="000000"/>
              </a:solidFill>
              <a:uFillTx/>
              <a:latin typeface="Calibri"/>
            </a:endParaRPr>
          </a:p>
        </p:txBody>
      </p:sp>
      <p:graphicFrame>
        <p:nvGraphicFramePr>
          <p:cNvPr id="8" name="Table 2">
            <a:extLst>
              <a:ext uri="{FF2B5EF4-FFF2-40B4-BE49-F238E27FC236}">
                <a16:creationId xmlns:a16="http://schemas.microsoft.com/office/drawing/2014/main" id="{4E05039B-09C0-B3D3-1817-49B30BBF5259}"/>
              </a:ext>
            </a:extLst>
          </p:cNvPr>
          <p:cNvGraphicFramePr>
            <a:graphicFrameLocks noGrp="1"/>
          </p:cNvGraphicFramePr>
          <p:nvPr/>
        </p:nvGraphicFramePr>
        <p:xfrm>
          <a:off x="2852854" y="356122"/>
          <a:ext cx="8880652" cy="6082488"/>
        </p:xfrm>
        <a:graphic>
          <a:graphicData uri="http://schemas.openxmlformats.org/drawingml/2006/table">
            <a:tbl>
              <a:tblPr>
                <a:effectLst/>
              </a:tblPr>
              <a:tblGrid>
                <a:gridCol w="2347246">
                  <a:extLst>
                    <a:ext uri="{9D8B030D-6E8A-4147-A177-3AD203B41FA5}">
                      <a16:colId xmlns:a16="http://schemas.microsoft.com/office/drawing/2014/main" val="12599609"/>
                    </a:ext>
                  </a:extLst>
                </a:gridCol>
                <a:gridCol w="6533406">
                  <a:extLst>
                    <a:ext uri="{9D8B030D-6E8A-4147-A177-3AD203B41FA5}">
                      <a16:colId xmlns:a16="http://schemas.microsoft.com/office/drawing/2014/main" val="1837045886"/>
                    </a:ext>
                  </a:extLst>
                </a:gridCol>
              </a:tblGrid>
              <a:tr h="1578766">
                <a:tc>
                  <a:txBody>
                    <a:bodyPr/>
                    <a:lstStyle/>
                    <a:p>
                      <a:pPr lvl="0" rtl="0" fontAlgn="t">
                        <a:spcBef>
                          <a:spcPts val="0"/>
                        </a:spcBef>
                        <a:spcAft>
                          <a:spcPts val="0"/>
                        </a:spcAft>
                      </a:pPr>
                      <a:r>
                        <a:rPr lang="en-US" sz="2000" b="1" i="0" u="none" strike="noStrike">
                          <a:solidFill>
                            <a:srgbClr val="000000"/>
                          </a:solidFill>
                          <a:latin typeface="Times New Roman" pitchFamily="18"/>
                          <a:cs typeface="Times New Roman" pitchFamily="18"/>
                        </a:rPr>
                        <a:t>Product.Units</a:t>
                      </a:r>
                      <a:endParaRPr lang="en-US" sz="2000" b="1">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.ItemNumber</a:t>
                      </a:r>
                      <a:endParaRPr lang="en-US" sz="2000" b="1">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.OneItem</a:t>
                      </a:r>
                      <a:endParaRPr lang="en-US" sz="2000" b="1">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.MultipleItem</a:t>
                      </a:r>
                      <a:endParaRPr lang="en-US" sz="2000" b="1">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US" sz="2000" b="0" i="0" u="none" strike="noStrike">
                          <a:solidFill>
                            <a:srgbClr val="000000"/>
                          </a:solidFill>
                          <a:latin typeface="Times New Roman" pitchFamily="18"/>
                          <a:cs typeface="Times New Roman" pitchFamily="18"/>
                        </a:rPr>
                        <a:t>Select one or multiple products</a:t>
                      </a:r>
                      <a:endParaRPr lang="en-US" sz="2000" b="0">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The system allows the customer to select one or multiple items</a:t>
                      </a:r>
                      <a:endParaRPr lang="en-US" sz="2000" b="0">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Customer can select one item &amp; proceed to buy</a:t>
                      </a:r>
                      <a:endParaRPr lang="en-US" sz="2000" b="0">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Customer can select multiple items and add them in cart</a:t>
                      </a:r>
                      <a:endParaRPr lang="en-US" sz="2000" b="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5117379"/>
                  </a:ext>
                </a:extLst>
              </a:tr>
              <a:tr h="1578766">
                <a:tc>
                  <a:txBody>
                    <a:bodyPr/>
                    <a:lstStyle/>
                    <a:p>
                      <a:pPr lvl="0" rtl="0" fontAlgn="t">
                        <a:spcBef>
                          <a:spcPts val="0"/>
                        </a:spcBef>
                        <a:spcAft>
                          <a:spcPts val="0"/>
                        </a:spcAft>
                      </a:pPr>
                      <a:r>
                        <a:rPr lang="en-US" sz="2000" b="1" i="0" u="none" strike="noStrike">
                          <a:solidFill>
                            <a:srgbClr val="000000"/>
                          </a:solidFill>
                          <a:latin typeface="Times New Roman" pitchFamily="18"/>
                          <a:cs typeface="Times New Roman" pitchFamily="18"/>
                        </a:rPr>
                        <a:t>Product.Buy</a:t>
                      </a:r>
                      <a:endParaRPr lang="en-US" sz="2000" b="1">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.DisplayCart</a:t>
                      </a:r>
                      <a:endParaRPr lang="en-US" sz="2000" b="1">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.Buy</a:t>
                      </a:r>
                      <a:endParaRPr lang="en-US" sz="2000" b="1">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.Review</a:t>
                      </a:r>
                      <a:endParaRPr lang="en-US" sz="2000" b="1">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US" sz="2000" b="0" i="0" u="none" strike="noStrike">
                          <a:solidFill>
                            <a:srgbClr val="000000"/>
                          </a:solidFill>
                          <a:latin typeface="Times New Roman" pitchFamily="18"/>
                          <a:cs typeface="Times New Roman" pitchFamily="18"/>
                        </a:rPr>
                        <a:t>Review &amp; Place order</a:t>
                      </a:r>
                      <a:endParaRPr lang="en-US" sz="2000" b="0">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System displays all the items in the cart </a:t>
                      </a:r>
                      <a:endParaRPr lang="en-US" sz="2000" b="0">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Customer can view the cart and accordingly buy those items</a:t>
                      </a:r>
                      <a:endParaRPr lang="en-US" sz="2000" b="0">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System provide the final review for the order</a:t>
                      </a:r>
                      <a:endParaRPr lang="en-US" sz="2000" b="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0448578"/>
                  </a:ext>
                </a:extLst>
              </a:tr>
              <a:tr h="1346188">
                <a:tc>
                  <a:txBody>
                    <a:bodyPr/>
                    <a:lstStyle/>
                    <a:p>
                      <a:pPr lvl="0" rtl="0" fontAlgn="t">
                        <a:spcBef>
                          <a:spcPts val="0"/>
                        </a:spcBef>
                        <a:spcAft>
                          <a:spcPts val="0"/>
                        </a:spcAft>
                      </a:pPr>
                      <a:r>
                        <a:rPr lang="en-US" sz="2000" b="1" i="0" u="none" strike="noStrike">
                          <a:solidFill>
                            <a:srgbClr val="000000"/>
                          </a:solidFill>
                          <a:latin typeface="Times New Roman" pitchFamily="18"/>
                          <a:cs typeface="Times New Roman" pitchFamily="18"/>
                        </a:rPr>
                        <a:t>Product.CusDetails</a:t>
                      </a:r>
                      <a:endParaRPr lang="en-US" sz="2000" b="1">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.EnterDetails</a:t>
                      </a:r>
                      <a:endParaRPr lang="en-US" sz="2000" b="1">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.Details</a:t>
                      </a:r>
                      <a:endParaRPr lang="en-US" sz="2000" b="1">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US" sz="2000" b="0" i="0" u="none" strike="noStrike">
                          <a:solidFill>
                            <a:srgbClr val="000000"/>
                          </a:solidFill>
                          <a:latin typeface="Times New Roman" pitchFamily="18"/>
                          <a:cs typeface="Times New Roman" pitchFamily="18"/>
                        </a:rPr>
                        <a:t>Provide customer details</a:t>
                      </a:r>
                      <a:endParaRPr lang="en-US" sz="2000" b="0">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System request to fill the required details</a:t>
                      </a:r>
                      <a:endParaRPr lang="en-US" sz="2000" b="0">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Customer provides the mailing, billing as well as delivery details</a:t>
                      </a:r>
                      <a:endParaRPr lang="en-US" sz="2000" b="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395682"/>
                  </a:ext>
                </a:extLst>
              </a:tr>
              <a:tr h="1578766">
                <a:tc>
                  <a:txBody>
                    <a:bodyPr/>
                    <a:lstStyle/>
                    <a:p>
                      <a:pPr lvl="0" rtl="0" fontAlgn="t">
                        <a:spcBef>
                          <a:spcPts val="0"/>
                        </a:spcBef>
                        <a:spcAft>
                          <a:spcPts val="0"/>
                        </a:spcAft>
                      </a:pPr>
                      <a:r>
                        <a:rPr lang="en-US" sz="2000" b="1" i="0" u="none" strike="noStrike">
                          <a:solidFill>
                            <a:srgbClr val="000000"/>
                          </a:solidFill>
                          <a:latin typeface="Times New Roman" pitchFamily="18"/>
                          <a:cs typeface="Times New Roman" pitchFamily="18"/>
                        </a:rPr>
                        <a:t>Product.Payment</a:t>
                      </a:r>
                      <a:endParaRPr lang="en-US" sz="2000" b="1">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.PaymentPage</a:t>
                      </a:r>
                      <a:endParaRPr lang="en-US" sz="2000" b="1">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.Payment</a:t>
                      </a:r>
                      <a:endParaRPr lang="en-US" sz="2000" b="1">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.Confirm</a:t>
                      </a:r>
                      <a:endParaRPr lang="en-US" sz="2000" b="1">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US" sz="2000" b="0" i="0" u="none" strike="noStrike">
                          <a:solidFill>
                            <a:srgbClr val="000000"/>
                          </a:solidFill>
                          <a:latin typeface="Times New Roman" pitchFamily="18"/>
                          <a:cs typeface="Times New Roman" pitchFamily="18"/>
                        </a:rPr>
                        <a:t>Product Payment &amp; confirmation</a:t>
                      </a:r>
                      <a:endParaRPr lang="en-US" sz="2000" b="0">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System navigates to the payment page</a:t>
                      </a:r>
                      <a:endParaRPr lang="en-US" sz="2000" b="0">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Customer pays the purchased amount</a:t>
                      </a:r>
                      <a:endParaRPr lang="en-US" sz="2000" b="0">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system send an e-mail confirmation for the purchased items </a:t>
                      </a:r>
                      <a:endParaRPr lang="en-US" sz="2000" b="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2488796"/>
                  </a:ext>
                </a:extLst>
              </a:tr>
            </a:tbl>
          </a:graphicData>
        </a:graphic>
      </p:graphicFrame>
      <p:sp>
        <p:nvSpPr>
          <p:cNvPr id="9" name="Rectangle 1">
            <a:extLst>
              <a:ext uri="{FF2B5EF4-FFF2-40B4-BE49-F238E27FC236}">
                <a16:creationId xmlns:a16="http://schemas.microsoft.com/office/drawing/2014/main" id="{8C4F71C3-37E4-B6DB-8CD7-9441FA716C4B}"/>
              </a:ext>
            </a:extLst>
          </p:cNvPr>
          <p:cNvSpPr/>
          <p:nvPr/>
        </p:nvSpPr>
        <p:spPr>
          <a:xfrm>
            <a:off x="2852845" y="682837"/>
            <a:ext cx="13740579" cy="369463"/>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prestig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Slide32">
    <p:bg>
      <p:bgPr>
        <a:solidFill>
          <a:srgbClr val="FFFFFF"/>
        </a:solidFill>
        <a:effectLst/>
      </p:bgPr>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69DE5202-5FA5-A253-C1B6-D8EB6A634D9E}"/>
              </a:ext>
            </a:extLst>
          </p:cNvPr>
          <p:cNvSpPr>
            <a:spLocks noMove="1" noResize="1"/>
          </p:cNvSpPr>
          <p:nvPr/>
        </p:nvSpPr>
        <p:spPr>
          <a:xfrm>
            <a:off x="9" y="0"/>
            <a:ext cx="12191996" cy="6858000"/>
          </a:xfrm>
          <a:prstGeom prst="rect">
            <a:avLst/>
          </a:prstGeom>
          <a:solidFill>
            <a:srgbClr val="0D0D0D"/>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3" name="Title 1">
            <a:extLst>
              <a:ext uri="{FF2B5EF4-FFF2-40B4-BE49-F238E27FC236}">
                <a16:creationId xmlns:a16="http://schemas.microsoft.com/office/drawing/2014/main" id="{216905C6-12F1-D7E2-E71B-E937322EA40D}"/>
              </a:ext>
            </a:extLst>
          </p:cNvPr>
          <p:cNvSpPr txBox="1">
            <a:spLocks noGrp="1"/>
          </p:cNvSpPr>
          <p:nvPr>
            <p:ph type="title"/>
          </p:nvPr>
        </p:nvSpPr>
        <p:spPr>
          <a:xfrm>
            <a:off x="257138" y="730633"/>
            <a:ext cx="4959092" cy="1325559"/>
          </a:xfrm>
        </p:spPr>
        <p:txBody>
          <a:bodyPr anchor="b"/>
          <a:lstStyle/>
          <a:p>
            <a:pPr lvl="0"/>
            <a:r>
              <a:rPr lang="en-US" sz="3600" dirty="0">
                <a:solidFill>
                  <a:srgbClr val="FFFFFF"/>
                </a:solidFill>
                <a:latin typeface="Times New Roman" pitchFamily="18"/>
              </a:rPr>
              <a:t>Modify &amp; Cancel Goods Items</a:t>
            </a:r>
            <a:endParaRPr lang="en-US" sz="3600" dirty="0">
              <a:solidFill>
                <a:srgbClr val="FFFFFF"/>
              </a:solidFill>
            </a:endParaRPr>
          </a:p>
        </p:txBody>
      </p:sp>
      <p:cxnSp>
        <p:nvCxnSpPr>
          <p:cNvPr id="4" name="Straight Connector 18">
            <a:extLst>
              <a:ext uri="{FF2B5EF4-FFF2-40B4-BE49-F238E27FC236}">
                <a16:creationId xmlns:a16="http://schemas.microsoft.com/office/drawing/2014/main" id="{56E21E9D-12B0-F70C-5228-12C576553642}"/>
              </a:ext>
            </a:extLst>
          </p:cNvPr>
          <p:cNvCxnSpPr>
            <a:cxnSpLocks noMove="1" noResize="1"/>
          </p:cNvCxnSpPr>
          <p:nvPr/>
        </p:nvCxnSpPr>
        <p:spPr>
          <a:xfrm flipH="1">
            <a:off x="126205" y="2026337"/>
            <a:ext cx="5220950" cy="0"/>
          </a:xfrm>
          <a:prstGeom prst="straightConnector1">
            <a:avLst/>
          </a:prstGeom>
          <a:noFill/>
          <a:ln w="12701" cap="flat">
            <a:solidFill>
              <a:srgbClr val="ED7D31"/>
            </a:solidFill>
            <a:prstDash val="solid"/>
            <a:miter/>
          </a:ln>
        </p:spPr>
      </p:cxnSp>
      <p:sp>
        <p:nvSpPr>
          <p:cNvPr id="5" name="Content Placeholder 2">
            <a:extLst>
              <a:ext uri="{FF2B5EF4-FFF2-40B4-BE49-F238E27FC236}">
                <a16:creationId xmlns:a16="http://schemas.microsoft.com/office/drawing/2014/main" id="{C8852101-CED2-26CE-A476-E7F7D071CCEB}"/>
              </a:ext>
            </a:extLst>
          </p:cNvPr>
          <p:cNvSpPr txBox="1">
            <a:spLocks noGrp="1"/>
          </p:cNvSpPr>
          <p:nvPr>
            <p:ph idx="1"/>
          </p:nvPr>
        </p:nvSpPr>
        <p:spPr>
          <a:xfrm>
            <a:off x="1392676" y="2902817"/>
            <a:ext cx="9406670" cy="3526145"/>
          </a:xfrm>
        </p:spPr>
        <p:txBody>
          <a:bodyPr/>
          <a:lstStyle/>
          <a:p>
            <a:pPr marL="0" lvl="0" indent="0">
              <a:spcBef>
                <a:spcPts val="1200"/>
              </a:spcBef>
              <a:spcAft>
                <a:spcPts val="1200"/>
              </a:spcAft>
              <a:buNone/>
            </a:pPr>
            <a:r>
              <a:rPr lang="en-US" b="1" dirty="0">
                <a:solidFill>
                  <a:srgbClr val="FFFFFF"/>
                </a:solidFill>
                <a:latin typeface="Times New Roman" pitchFamily="18"/>
                <a:cs typeface="Times New Roman" pitchFamily="18"/>
              </a:rPr>
              <a:t>Description</a:t>
            </a:r>
          </a:p>
          <a:p>
            <a:pPr marL="0" lvl="0" indent="0">
              <a:spcBef>
                <a:spcPts val="1200"/>
              </a:spcBef>
              <a:spcAft>
                <a:spcPts val="1200"/>
              </a:spcAft>
              <a:buNone/>
            </a:pPr>
            <a:r>
              <a:rPr lang="en-US" dirty="0">
                <a:solidFill>
                  <a:srgbClr val="FFFFFF"/>
                </a:solidFill>
                <a:latin typeface="Times New Roman" pitchFamily="18"/>
                <a:cs typeface="Times New Roman" pitchFamily="18"/>
              </a:rPr>
              <a:t>The customer can change the number, color, size, and other aspects of the chosen product. The consumer can cancel an order at any moment before paying for the product if they decide not to purchase the item by removing it from their shopping cart. Priority = High</a:t>
            </a:r>
            <a:br>
              <a:rPr lang="en-US" dirty="0">
                <a:solidFill>
                  <a:srgbClr val="FFFFFF"/>
                </a:solidFill>
                <a:latin typeface="Times New Roman" pitchFamily="18"/>
                <a:cs typeface="Times New Roman" pitchFamily="18"/>
              </a:rPr>
            </a:br>
            <a:br>
              <a:rPr lang="en-US" dirty="0">
                <a:solidFill>
                  <a:srgbClr val="FFFFFF"/>
                </a:solidFill>
                <a:latin typeface="Times New Roman" pitchFamily="18"/>
                <a:cs typeface="Times New Roman" pitchFamily="18"/>
              </a:rPr>
            </a:br>
            <a:endParaRPr lang="en-US" sz="2000" dirty="0">
              <a:solidFill>
                <a:srgbClr val="FFFFFF"/>
              </a:solidFill>
              <a:latin typeface="Times New Roman" pitchFamily="18"/>
              <a:cs typeface="Times New Roman" pitchFamily="18"/>
            </a:endParaRPr>
          </a:p>
        </p:txBody>
      </p:sp>
      <p:sp>
        <p:nvSpPr>
          <p:cNvPr id="6" name="Rectangle 20">
            <a:extLst>
              <a:ext uri="{FF2B5EF4-FFF2-40B4-BE49-F238E27FC236}">
                <a16:creationId xmlns:a16="http://schemas.microsoft.com/office/drawing/2014/main" id="{744D0B74-8D26-E7E8-03A5-6859C21F265C}"/>
              </a:ext>
            </a:extLst>
          </p:cNvPr>
          <p:cNvSpPr>
            <a:spLocks noMove="1" noResize="1"/>
          </p:cNvSpPr>
          <p:nvPr/>
        </p:nvSpPr>
        <p:spPr>
          <a:xfrm>
            <a:off x="126214" y="115196"/>
            <a:ext cx="11939585" cy="6627616"/>
          </a:xfrm>
          <a:prstGeom prst="rect">
            <a:avLst/>
          </a:prstGeom>
          <a:noFill/>
          <a:ln w="12701" cap="flat">
            <a:solidFill>
              <a:srgbClr val="ED7D31"/>
            </a:solidFill>
            <a:prstDash val="solid"/>
            <a:miter/>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randombar(horizontal)">
                                      <p:cBhvr>
                                        <p:cTn id="25" dur="500"/>
                                        <p:tgtEl>
                                          <p:spTgt spid="5">
                                            <p:txEl>
                                              <p:pRg st="0" end="0"/>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randombar(horizontal)">
                                      <p:cBhvr>
                                        <p:cTn id="28"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name="Slide29">
    <p:bg>
      <p:bgPr>
        <a:solidFill>
          <a:srgbClr val="FFFFFF"/>
        </a:solidFill>
        <a:effectLst/>
      </p:bgPr>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FCAD267F-CAED-C01E-DEB5-31588EDDA54F}"/>
              </a:ext>
            </a:extLst>
          </p:cNvPr>
          <p:cNvSpPr>
            <a:spLocks noMove="1" noResize="1"/>
          </p:cNvSpPr>
          <p:nvPr/>
        </p:nvSpPr>
        <p:spPr>
          <a:xfrm>
            <a:off x="9" y="0"/>
            <a:ext cx="12191996" cy="6858000"/>
          </a:xfrm>
          <a:prstGeom prst="rect">
            <a:avLst/>
          </a:prstGeom>
          <a:solidFill>
            <a:srgbClr val="0D0D0D"/>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cxnSp>
        <p:nvCxnSpPr>
          <p:cNvPr id="3" name="Straight Connector 18">
            <a:extLst>
              <a:ext uri="{FF2B5EF4-FFF2-40B4-BE49-F238E27FC236}">
                <a16:creationId xmlns:a16="http://schemas.microsoft.com/office/drawing/2014/main" id="{84CDC61D-2B40-C81F-E175-C6E7B0D2006E}"/>
              </a:ext>
            </a:extLst>
          </p:cNvPr>
          <p:cNvCxnSpPr>
            <a:cxnSpLocks noMove="1" noResize="1"/>
          </p:cNvCxnSpPr>
          <p:nvPr/>
        </p:nvCxnSpPr>
        <p:spPr>
          <a:xfrm flipH="1">
            <a:off x="126205" y="2026337"/>
            <a:ext cx="5220950" cy="0"/>
          </a:xfrm>
          <a:prstGeom prst="straightConnector1">
            <a:avLst/>
          </a:prstGeom>
          <a:noFill/>
          <a:ln w="12701" cap="flat">
            <a:solidFill>
              <a:srgbClr val="ED7D31"/>
            </a:solidFill>
            <a:prstDash val="solid"/>
            <a:miter/>
          </a:ln>
        </p:spPr>
      </p:cxnSp>
      <p:sp>
        <p:nvSpPr>
          <p:cNvPr id="4" name="Content Placeholder 2">
            <a:extLst>
              <a:ext uri="{FF2B5EF4-FFF2-40B4-BE49-F238E27FC236}">
                <a16:creationId xmlns:a16="http://schemas.microsoft.com/office/drawing/2014/main" id="{AB5227D4-F1AB-C5EC-57C3-0315834386E3}"/>
              </a:ext>
            </a:extLst>
          </p:cNvPr>
          <p:cNvSpPr txBox="1">
            <a:spLocks noGrp="1"/>
          </p:cNvSpPr>
          <p:nvPr>
            <p:ph idx="1"/>
          </p:nvPr>
        </p:nvSpPr>
        <p:spPr>
          <a:xfrm>
            <a:off x="257138" y="2253557"/>
            <a:ext cx="11355750" cy="4311834"/>
          </a:xfrm>
        </p:spPr>
        <p:txBody>
          <a:bodyPr>
            <a:noAutofit/>
          </a:bodyPr>
          <a:lstStyle/>
          <a:p>
            <a:pPr marL="0" lvl="0" indent="0">
              <a:spcBef>
                <a:spcPts val="1200"/>
              </a:spcBef>
              <a:spcAft>
                <a:spcPts val="1200"/>
              </a:spcAft>
              <a:buNone/>
            </a:pPr>
            <a:r>
              <a:rPr lang="en-US" sz="2400" b="1" dirty="0">
                <a:solidFill>
                  <a:srgbClr val="FFFFFF"/>
                </a:solidFill>
                <a:latin typeface="Times New Roman" pitchFamily="18"/>
                <a:cs typeface="Times New Roman" pitchFamily="18"/>
              </a:rPr>
              <a:t>Stimulus/Response Sequences</a:t>
            </a:r>
          </a:p>
          <a:p>
            <a:pPr lvl="0">
              <a:spcBef>
                <a:spcPts val="1200"/>
              </a:spcBef>
              <a:buFont typeface="Calibri Light"/>
              <a:buAutoNum type="arabicPeriod"/>
            </a:pPr>
            <a:r>
              <a:rPr lang="en-US" sz="2400" dirty="0">
                <a:solidFill>
                  <a:srgbClr val="FFFFFF"/>
                </a:solidFill>
                <a:latin typeface="Times New Roman" pitchFamily="18"/>
                <a:cs typeface="Times New Roman" pitchFamily="18"/>
              </a:rPr>
              <a:t>System will ask for the quantity, size, type, color, or other thing for all the products</a:t>
            </a:r>
          </a:p>
          <a:p>
            <a:pPr lvl="0">
              <a:spcBef>
                <a:spcPts val="0"/>
              </a:spcBef>
              <a:buFont typeface="Calibri Light"/>
              <a:buAutoNum type="arabicPeriod"/>
            </a:pPr>
            <a:r>
              <a:rPr lang="en-US" sz="2400" dirty="0">
                <a:solidFill>
                  <a:srgbClr val="FFFFFF"/>
                </a:solidFill>
                <a:latin typeface="Times New Roman" pitchFamily="18"/>
                <a:cs typeface="Times New Roman" pitchFamily="18"/>
              </a:rPr>
              <a:t>Customer can provide the input for all such requirements</a:t>
            </a:r>
          </a:p>
          <a:p>
            <a:pPr lvl="0">
              <a:spcBef>
                <a:spcPts val="0"/>
              </a:spcBef>
              <a:buFont typeface="Calibri Light"/>
              <a:buAutoNum type="arabicPeriod"/>
            </a:pPr>
            <a:r>
              <a:rPr lang="en-US" sz="2400" dirty="0">
                <a:solidFill>
                  <a:srgbClr val="FFFFFF"/>
                </a:solidFill>
                <a:latin typeface="Times New Roman" pitchFamily="18"/>
                <a:cs typeface="Times New Roman" pitchFamily="18"/>
              </a:rPr>
              <a:t>System provides preview for the items as per the given requirements</a:t>
            </a:r>
          </a:p>
          <a:p>
            <a:pPr lvl="0">
              <a:spcBef>
                <a:spcPts val="0"/>
              </a:spcBef>
              <a:buFont typeface="Calibri Light"/>
              <a:buAutoNum type="arabicPeriod"/>
            </a:pPr>
            <a:r>
              <a:rPr lang="en-US" sz="2400" dirty="0">
                <a:solidFill>
                  <a:srgbClr val="FFFFFF"/>
                </a:solidFill>
                <a:latin typeface="Times New Roman" pitchFamily="18"/>
                <a:cs typeface="Times New Roman" pitchFamily="18"/>
              </a:rPr>
              <a:t>Customer confirms the requirements and proceeds to buy the goods Items</a:t>
            </a:r>
          </a:p>
          <a:p>
            <a:pPr lvl="0">
              <a:spcBef>
                <a:spcPts val="0"/>
              </a:spcBef>
              <a:buFont typeface="Calibri Light"/>
              <a:buAutoNum type="arabicPeriod"/>
            </a:pPr>
            <a:r>
              <a:rPr lang="en-US" sz="2400" dirty="0">
                <a:solidFill>
                  <a:srgbClr val="FFFFFF"/>
                </a:solidFill>
                <a:latin typeface="Times New Roman" pitchFamily="18"/>
                <a:cs typeface="Times New Roman" pitchFamily="18"/>
              </a:rPr>
              <a:t>System will redirect to review page</a:t>
            </a:r>
          </a:p>
          <a:p>
            <a:pPr lvl="0">
              <a:spcBef>
                <a:spcPts val="0"/>
              </a:spcBef>
              <a:buFont typeface="Calibri Light"/>
              <a:buAutoNum type="arabicPeriod"/>
            </a:pPr>
            <a:r>
              <a:rPr lang="en-US" sz="2400" dirty="0">
                <a:solidFill>
                  <a:srgbClr val="FFFFFF"/>
                </a:solidFill>
                <a:latin typeface="Times New Roman" pitchFamily="18"/>
                <a:cs typeface="Times New Roman" pitchFamily="18"/>
              </a:rPr>
              <a:t>Customer will check all the details and click next</a:t>
            </a:r>
          </a:p>
          <a:p>
            <a:pPr lvl="0">
              <a:spcBef>
                <a:spcPts val="0"/>
              </a:spcBef>
              <a:buFont typeface="Calibri Light"/>
              <a:buAutoNum type="arabicPeriod"/>
            </a:pPr>
            <a:r>
              <a:rPr lang="en-US" sz="2400" dirty="0">
                <a:solidFill>
                  <a:srgbClr val="FFFFFF"/>
                </a:solidFill>
                <a:latin typeface="Times New Roman" pitchFamily="18"/>
                <a:cs typeface="Times New Roman" pitchFamily="18"/>
              </a:rPr>
              <a:t>System navigates to the payment page</a:t>
            </a:r>
          </a:p>
          <a:p>
            <a:pPr lvl="0">
              <a:spcBef>
                <a:spcPts val="0"/>
              </a:spcBef>
              <a:spcAft>
                <a:spcPts val="1200"/>
              </a:spcAft>
              <a:buFont typeface="Calibri Light"/>
              <a:buAutoNum type="arabicPeriod"/>
            </a:pPr>
            <a:r>
              <a:rPr lang="en-US" sz="2400" dirty="0">
                <a:solidFill>
                  <a:srgbClr val="FFFFFF"/>
                </a:solidFill>
                <a:latin typeface="Times New Roman" pitchFamily="18"/>
                <a:cs typeface="Times New Roman" pitchFamily="18"/>
              </a:rPr>
              <a:t>Customer will enter the card details and pay for item</a:t>
            </a:r>
          </a:p>
          <a:p>
            <a:pPr lvl="0">
              <a:spcBef>
                <a:spcPts val="0"/>
              </a:spcBef>
              <a:spcAft>
                <a:spcPts val="1200"/>
              </a:spcAft>
              <a:buFont typeface="Calibri Light"/>
              <a:buAutoNum type="arabicPeriod"/>
            </a:pPr>
            <a:r>
              <a:rPr lang="en-US" sz="2400" dirty="0">
                <a:solidFill>
                  <a:srgbClr val="FFFFFF"/>
                </a:solidFill>
                <a:latin typeface="Times New Roman" pitchFamily="18"/>
                <a:cs typeface="Times New Roman" pitchFamily="18"/>
              </a:rPr>
              <a:t>System confirms the order and sends an email confirmation to the customer</a:t>
            </a:r>
          </a:p>
        </p:txBody>
      </p:sp>
      <p:sp>
        <p:nvSpPr>
          <p:cNvPr id="5" name="Rectangle 20">
            <a:extLst>
              <a:ext uri="{FF2B5EF4-FFF2-40B4-BE49-F238E27FC236}">
                <a16:creationId xmlns:a16="http://schemas.microsoft.com/office/drawing/2014/main" id="{45B11250-CD79-3469-6B82-1116EF4711D0}"/>
              </a:ext>
            </a:extLst>
          </p:cNvPr>
          <p:cNvSpPr>
            <a:spLocks noMove="1" noResize="1"/>
          </p:cNvSpPr>
          <p:nvPr/>
        </p:nvSpPr>
        <p:spPr>
          <a:xfrm>
            <a:off x="126214" y="115196"/>
            <a:ext cx="11939585" cy="6627616"/>
          </a:xfrm>
          <a:prstGeom prst="rect">
            <a:avLst/>
          </a:prstGeom>
          <a:noFill/>
          <a:ln w="12701" cap="flat">
            <a:solidFill>
              <a:srgbClr val="ED7D31"/>
            </a:solidFill>
            <a:prstDash val="solid"/>
            <a:miter/>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6" name="Title 1">
            <a:extLst>
              <a:ext uri="{FF2B5EF4-FFF2-40B4-BE49-F238E27FC236}">
                <a16:creationId xmlns:a16="http://schemas.microsoft.com/office/drawing/2014/main" id="{100830C0-EAF7-1B36-A9DC-C5C46DE8FEEE}"/>
              </a:ext>
            </a:extLst>
          </p:cNvPr>
          <p:cNvSpPr txBox="1">
            <a:spLocks noGrp="1"/>
          </p:cNvSpPr>
          <p:nvPr>
            <p:ph type="title"/>
          </p:nvPr>
        </p:nvSpPr>
        <p:spPr>
          <a:xfrm>
            <a:off x="257138" y="730633"/>
            <a:ext cx="4959092" cy="1325559"/>
          </a:xfrm>
        </p:spPr>
        <p:txBody>
          <a:bodyPr anchor="b"/>
          <a:lstStyle/>
          <a:p>
            <a:pPr lvl="0"/>
            <a:r>
              <a:rPr lang="en-US" sz="3600">
                <a:solidFill>
                  <a:srgbClr val="FFFFFF"/>
                </a:solidFill>
                <a:latin typeface="Times New Roman" pitchFamily="18"/>
              </a:rPr>
              <a:t>Modify &amp; Cancel Goods Items</a:t>
            </a:r>
            <a:endParaRPr lang="en-US" sz="3600">
              <a:solidFill>
                <a:srgbClr val="FFFFFF"/>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additive="base">
                                        <p:cTn id="2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 calcmode="lin" valueType="num">
                                      <p:cBhvr additive="base">
                                        <p:cTn id="2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 calcmode="lin" valueType="num">
                                      <p:cBhvr additive="base">
                                        <p:cTn id="3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anim calcmode="lin" valueType="num">
                                      <p:cBhvr additive="base">
                                        <p:cTn id="4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 calcmode="lin" valueType="num">
                                      <p:cBhvr additive="base">
                                        <p:cTn id="4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anim calcmode="lin" valueType="num">
                                      <p:cBhvr additive="base">
                                        <p:cTn id="5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xEl>
                                              <p:pRg st="9" end="9"/>
                                            </p:txEl>
                                          </p:spTgt>
                                        </p:tgtEl>
                                        <p:attrNameLst>
                                          <p:attrName>style.visibility</p:attrName>
                                        </p:attrNameLst>
                                      </p:cBhvr>
                                      <p:to>
                                        <p:strVal val="visible"/>
                                      </p:to>
                                    </p:set>
                                    <p:anim calcmode="lin" valueType="num">
                                      <p:cBhvr additive="base">
                                        <p:cTn id="59"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name="Slide34">
    <p:bg>
      <p:bgPr>
        <a:solidFill>
          <a:srgbClr val="FFFFFF"/>
        </a:solidFill>
        <a:effectLst/>
      </p:bgPr>
    </p:bg>
    <p:spTree>
      <p:nvGrpSpPr>
        <p:cNvPr id="1" name=""/>
        <p:cNvGrpSpPr/>
        <p:nvPr/>
      </p:nvGrpSpPr>
      <p:grpSpPr>
        <a:xfrm>
          <a:off x="0" y="0"/>
          <a:ext cx="0" cy="0"/>
          <a:chOff x="0" y="0"/>
          <a:chExt cx="0" cy="0"/>
        </a:xfrm>
      </p:grpSpPr>
      <p:sp>
        <p:nvSpPr>
          <p:cNvPr id="2" name="Rectangle 34">
            <a:extLst>
              <a:ext uri="{FF2B5EF4-FFF2-40B4-BE49-F238E27FC236}">
                <a16:creationId xmlns:a16="http://schemas.microsoft.com/office/drawing/2014/main" id="{CEA324A4-A280-3664-57C3-A246DE2F6650}"/>
              </a:ext>
            </a:extLst>
          </p:cNvPr>
          <p:cNvSpPr>
            <a:spLocks noMove="1" noResize="1"/>
          </p:cNvSpPr>
          <p:nvPr/>
        </p:nvSpPr>
        <p:spPr>
          <a:xfrm>
            <a:off x="9"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3" name="Freeform: Shape 36">
            <a:extLst>
              <a:ext uri="{FF2B5EF4-FFF2-40B4-BE49-F238E27FC236}">
                <a16:creationId xmlns:a16="http://schemas.microsoft.com/office/drawing/2014/main" id="{6E4759F0-805C-FD90-D9EF-09EF8EE3601F}"/>
              </a:ext>
            </a:extLst>
          </p:cNvPr>
          <p:cNvSpPr>
            <a:spLocks noMove="1" noResize="1"/>
          </p:cNvSpPr>
          <p:nvPr/>
        </p:nvSpPr>
        <p:spPr>
          <a:xfrm>
            <a:off x="5742770" y="1073789"/>
            <a:ext cx="5952405" cy="4961260"/>
          </a:xfrm>
          <a:custGeom>
            <a:avLst/>
            <a:gdLst>
              <a:gd name="f0" fmla="val 10800000"/>
              <a:gd name="f1" fmla="val 5400000"/>
              <a:gd name="f2" fmla="val 180"/>
              <a:gd name="f3" fmla="val w"/>
              <a:gd name="f4" fmla="val h"/>
              <a:gd name="f5" fmla="val 0"/>
              <a:gd name="f6" fmla="val 4574113"/>
              <a:gd name="f7" fmla="val 3812472"/>
              <a:gd name="f8" fmla="val 2768595"/>
              <a:gd name="f9" fmla="val 2476119"/>
              <a:gd name="f10" fmla="val 3374676"/>
              <a:gd name="f11" fmla="val 3384493"/>
              <a:gd name="f12" fmla="val 3394066"/>
              <a:gd name="f13" fmla="val 2477423"/>
              <a:gd name="f14" fmla="val 3403209"/>
              <a:gd name="f15" fmla="val 2479909"/>
              <a:gd name="f16" fmla="val 3422833"/>
              <a:gd name="f17" fmla="val 2488137"/>
              <a:gd name="f18" fmla="val 3410840"/>
              <a:gd name="f19" fmla="val 2508879"/>
              <a:gd name="f20" fmla="val 3302401"/>
              <a:gd name="f21" fmla="val 2696426"/>
              <a:gd name="f22" fmla="val 3163600"/>
              <a:gd name="f23" fmla="val 2936487"/>
              <a:gd name="f24" fmla="val 2985934"/>
              <a:gd name="f25" fmla="val 3243764"/>
              <a:gd name="f26" fmla="val 2933195"/>
              <a:gd name="f27" fmla="val 3334842"/>
              <a:gd name="f28" fmla="val 2838263"/>
              <a:gd name="f29" fmla="val 3390890"/>
              <a:gd name="f30" fmla="val 2732784"/>
              <a:gd name="f31" fmla="val 2529297"/>
              <a:gd name="f32" fmla="val 2505559"/>
              <a:gd name="f33" fmla="val 2482907"/>
              <a:gd name="f34" fmla="val 3351884"/>
              <a:gd name="f35" fmla="val 2451367"/>
              <a:gd name="f36" fmla="val 3297569"/>
              <a:gd name="f37" fmla="val 2414666"/>
              <a:gd name="f38" fmla="val 3234367"/>
              <a:gd name="f39" fmla="val 2371959"/>
              <a:gd name="f40" fmla="val 3160822"/>
              <a:gd name="f41" fmla="val 2352324"/>
              <a:gd name="f42" fmla="val 3128217"/>
              <a:gd name="f43" fmla="val 3086483"/>
              <a:gd name="f44" fmla="val 3053878"/>
              <a:gd name="f45" fmla="val 2675654"/>
              <a:gd name="f46" fmla="val 2530895"/>
              <a:gd name="f47" fmla="val 2693981"/>
              <a:gd name="f48" fmla="val 2496986"/>
              <a:gd name="f49" fmla="val 2730633"/>
              <a:gd name="f50" fmla="val 3909778"/>
              <a:gd name="f51" fmla="val 676847"/>
              <a:gd name="f52" fmla="val 4305516"/>
              <a:gd name="f53" fmla="val 4331158"/>
              <a:gd name="f54" fmla="val 4354235"/>
              <a:gd name="f55" fmla="val 690472"/>
              <a:gd name="f56" fmla="val 4367056"/>
              <a:gd name="f57" fmla="val 712612"/>
              <a:gd name="f58" fmla="val 4564498"/>
              <a:gd name="f59" fmla="val 1054092"/>
              <a:gd name="f60" fmla="val 4577319"/>
              <a:gd name="f61" fmla="val 1075382"/>
              <a:gd name="f62" fmla="val 1102632"/>
              <a:gd name="f63" fmla="val 1123921"/>
              <a:gd name="f64" fmla="val 1465401"/>
              <a:gd name="f65" fmla="val 1487542"/>
              <a:gd name="f66" fmla="val 1501167"/>
              <a:gd name="f67" fmla="val 3884990"/>
              <a:gd name="f68" fmla="val 3861058"/>
              <a:gd name="f69" fmla="val 3849091"/>
              <a:gd name="f70" fmla="val 3650795"/>
              <a:gd name="f71" fmla="val 3637974"/>
              <a:gd name="f72" fmla="val 1104892"/>
              <a:gd name="f73" fmla="val 56047"/>
              <a:gd name="f74" fmla="val 147125"/>
              <a:gd name="f75" fmla="val 3798122"/>
              <a:gd name="f76" fmla="val 1551823"/>
              <a:gd name="f77" fmla="val 3850862"/>
              <a:gd name="f78" fmla="val 1639397"/>
              <a:gd name="f79" fmla="val 1751493"/>
              <a:gd name="f80" fmla="val 1839068"/>
              <a:gd name="f81" fmla="val 3496551"/>
              <a:gd name="f82" fmla="val 2360642"/>
              <a:gd name="f83" fmla="val 3471135"/>
              <a:gd name="f84" fmla="val 2404597"/>
              <a:gd name="f85" fmla="val 3472029"/>
              <a:gd name="f86" fmla="val 2404972"/>
              <a:gd name="f87" fmla="val 3490302"/>
              <a:gd name="f88" fmla="val 2415638"/>
              <a:gd name="f89" fmla="val 3505806"/>
              <a:gd name="f90" fmla="val 2431084"/>
              <a:gd name="f91" fmla="val 3516881"/>
              <a:gd name="f92" fmla="val 2450209"/>
              <a:gd name="f93" fmla="val 3857970"/>
              <a:gd name="f94" fmla="val 3040131"/>
              <a:gd name="f95" fmla="val 3880120"/>
              <a:gd name="f96" fmla="val 3076909"/>
              <a:gd name="f97" fmla="val 3123985"/>
              <a:gd name="f98" fmla="val 3160764"/>
              <a:gd name="f99" fmla="val 3750684"/>
              <a:gd name="f100" fmla="val 3494732"/>
              <a:gd name="f101" fmla="val 3788933"/>
              <a:gd name="f102" fmla="val 3454864"/>
              <a:gd name="f103" fmla="val 3410567"/>
              <a:gd name="f104" fmla="val 2726911"/>
              <a:gd name="f105" fmla="val 2684090"/>
              <a:gd name="f106" fmla="val 2642747"/>
              <a:gd name="f107" fmla="val 2622074"/>
              <a:gd name="f108" fmla="val 2438330"/>
              <a:gd name="f109" fmla="val 3434265"/>
              <a:gd name="f110" fmla="val 2417573"/>
              <a:gd name="f111" fmla="val 3398519"/>
              <a:gd name="f112" fmla="val 2433905"/>
              <a:gd name="f113" fmla="val 2511101"/>
              <a:gd name="f114" fmla="val 2544636"/>
              <a:gd name="f115" fmla="val 3456269"/>
              <a:gd name="f116" fmla="val 2672757"/>
              <a:gd name="f117" fmla="val 3676902"/>
              <a:gd name="f118" fmla="val 2691084"/>
              <a:gd name="f119" fmla="val 3710811"/>
              <a:gd name="f120" fmla="val 2727737"/>
              <a:gd name="f121" fmla="val 3731679"/>
              <a:gd name="f122" fmla="val 2765699"/>
              <a:gd name="f123" fmla="val 3371780"/>
              <a:gd name="f124" fmla="val 3411050"/>
              <a:gd name="f125" fmla="val 3446394"/>
              <a:gd name="f126" fmla="val 3466029"/>
              <a:gd name="f127" fmla="val 3768415"/>
              <a:gd name="f128" fmla="val 3153920"/>
              <a:gd name="f129" fmla="val 3788051"/>
              <a:gd name="f130" fmla="val 3121314"/>
              <a:gd name="f131" fmla="val 3079580"/>
              <a:gd name="f132" fmla="val 3046975"/>
              <a:gd name="f133" fmla="val 2523992"/>
              <a:gd name="f134" fmla="val 3456211"/>
              <a:gd name="f135" fmla="val 2507037"/>
              <a:gd name="f136" fmla="val 3442467"/>
              <a:gd name="f137" fmla="val 2493343"/>
              <a:gd name="f138" fmla="val 3426268"/>
              <a:gd name="f139" fmla="val 2483888"/>
              <a:gd name="f140" fmla="val 3421667"/>
              <a:gd name="f141" fmla="val 2481960"/>
              <a:gd name="f142" fmla="val 3446331"/>
              <a:gd name="f143" fmla="val 2439303"/>
              <a:gd name="f144" fmla="val 3464674"/>
              <a:gd name="f145" fmla="val 2407578"/>
              <a:gd name="f146" fmla="val 3445649"/>
              <a:gd name="f147" fmla="val 2399601"/>
              <a:gd name="f148" fmla="val 3435335"/>
              <a:gd name="f149" fmla="val 2396796"/>
              <a:gd name="f150" fmla="val 3424538"/>
              <a:gd name="f151" fmla="val 2395325"/>
              <a:gd name="f152" fmla="val 3413464"/>
              <a:gd name="f153" fmla="val 2729808"/>
              <a:gd name="f154" fmla="val 2686987"/>
              <a:gd name="f155" fmla="val 2645644"/>
              <a:gd name="f156" fmla="val 2418863"/>
              <a:gd name="f157" fmla="val 2624971"/>
              <a:gd name="f158" fmla="val 2457112"/>
              <a:gd name="f159" fmla="val 2282405"/>
              <a:gd name="f160" fmla="val 3047034"/>
              <a:gd name="f161" fmla="val 2260256"/>
              <a:gd name="f162" fmla="val 3083811"/>
              <a:gd name="f163" fmla="val 3130887"/>
              <a:gd name="f164" fmla="val 3167666"/>
              <a:gd name="f165" fmla="val 2325225"/>
              <a:gd name="f166" fmla="val 3241406"/>
              <a:gd name="f167" fmla="val 2362693"/>
              <a:gd name="f168" fmla="val 3305929"/>
              <a:gd name="f169" fmla="val 2395478"/>
              <a:gd name="f170" fmla="val 3362386"/>
              <a:gd name="f171" fmla="val 2412031"/>
              <a:gd name="f172" fmla="val 2335350"/>
              <a:gd name="f173" fmla="val 2096889"/>
              <a:gd name="f174" fmla="val 1715352"/>
              <a:gd name="f175" fmla="val 1002929"/>
              <a:gd name="f176" fmla="val 904482"/>
              <a:gd name="f177" fmla="val 855258"/>
              <a:gd name="f178" fmla="val 39555"/>
              <a:gd name="f179" fmla="+- 0 0 13185"/>
              <a:gd name="f180" fmla="+- 0 0 -90"/>
              <a:gd name="f181" fmla="*/ f3 1 4574113"/>
              <a:gd name="f182" fmla="*/ f4 1 3812472"/>
              <a:gd name="f183" fmla="+- f7 0 f5"/>
              <a:gd name="f184" fmla="+- f6 0 f5"/>
              <a:gd name="f185" fmla="*/ f180 f0 1"/>
              <a:gd name="f186" fmla="*/ f184 1 4574113"/>
              <a:gd name="f187" fmla="*/ f183 1 3812472"/>
              <a:gd name="f188" fmla="*/ 2768595 f184 1"/>
              <a:gd name="f189" fmla="*/ 2476119 f183 1"/>
              <a:gd name="f190" fmla="*/ 3374676 f184 1"/>
              <a:gd name="f191" fmla="*/ 3403209 f184 1"/>
              <a:gd name="f192" fmla="*/ 2479909 f183 1"/>
              <a:gd name="f193" fmla="*/ 3422833 f184 1"/>
              <a:gd name="f194" fmla="*/ 2488137 f183 1"/>
              <a:gd name="f195" fmla="*/ 3410840 f184 1"/>
              <a:gd name="f196" fmla="*/ 2508879 f183 1"/>
              <a:gd name="f197" fmla="*/ 2985934 f184 1"/>
              <a:gd name="f198" fmla="*/ 3243764 f183 1"/>
              <a:gd name="f199" fmla="*/ 2732784 f184 1"/>
              <a:gd name="f200" fmla="*/ 3390890 f183 1"/>
              <a:gd name="f201" fmla="*/ 2529297 f184 1"/>
              <a:gd name="f202" fmla="*/ 2505559 f184 1"/>
              <a:gd name="f203" fmla="*/ 2482907 f184 1"/>
              <a:gd name="f204" fmla="*/ 3351884 f183 1"/>
              <a:gd name="f205" fmla="*/ 2371959 f184 1"/>
              <a:gd name="f206" fmla="*/ 3160822 f183 1"/>
              <a:gd name="f207" fmla="*/ 3053878 f183 1"/>
              <a:gd name="f208" fmla="*/ 2675654 f184 1"/>
              <a:gd name="f209" fmla="*/ 2530895 f183 1"/>
              <a:gd name="f210" fmla="*/ 3909778 f184 1"/>
              <a:gd name="f211" fmla="*/ 676847 f183 1"/>
              <a:gd name="f212" fmla="*/ 4305516 f184 1"/>
              <a:gd name="f213" fmla="*/ 4367056 f184 1"/>
              <a:gd name="f214" fmla="*/ 712612 f183 1"/>
              <a:gd name="f215" fmla="*/ 4564498 f184 1"/>
              <a:gd name="f216" fmla="*/ 1054092 f183 1"/>
              <a:gd name="f217" fmla="*/ 1123921 f183 1"/>
              <a:gd name="f218" fmla="*/ 1465401 f183 1"/>
              <a:gd name="f219" fmla="*/ 1501167 f183 1"/>
              <a:gd name="f220" fmla="*/ 3849091 f184 1"/>
              <a:gd name="f221" fmla="*/ 3650795 f184 1"/>
              <a:gd name="f222" fmla="*/ 1104892 f184 1"/>
              <a:gd name="f223" fmla="*/ 0 f183 1"/>
              <a:gd name="f224" fmla="*/ 147125 f183 1"/>
              <a:gd name="f225" fmla="*/ 3798122 f184 1"/>
              <a:gd name="f226" fmla="*/ 1551823 f183 1"/>
              <a:gd name="f227" fmla="*/ 1839068 f183 1"/>
              <a:gd name="f228" fmla="*/ 3496551 f184 1"/>
              <a:gd name="f229" fmla="*/ 2360642 f183 1"/>
              <a:gd name="f230" fmla="*/ 3471135 f184 1"/>
              <a:gd name="f231" fmla="*/ 2404597 f183 1"/>
              <a:gd name="f232" fmla="*/ 3472029 f184 1"/>
              <a:gd name="f233" fmla="*/ 2404972 f183 1"/>
              <a:gd name="f234" fmla="*/ 3516881 f184 1"/>
              <a:gd name="f235" fmla="*/ 2450209 f183 1"/>
              <a:gd name="f236" fmla="*/ 3857970 f184 1"/>
              <a:gd name="f237" fmla="*/ 3040131 f183 1"/>
              <a:gd name="f238" fmla="*/ 3160764 f183 1"/>
              <a:gd name="f239" fmla="*/ 3750684 f183 1"/>
              <a:gd name="f240" fmla="*/ 3410567 f184 1"/>
              <a:gd name="f241" fmla="*/ 3812472 f183 1"/>
              <a:gd name="f242" fmla="*/ 2726911 f184 1"/>
              <a:gd name="f243" fmla="*/ 2622074 f184 1"/>
              <a:gd name="f244" fmla="*/ 2438330 f184 1"/>
              <a:gd name="f245" fmla="*/ 3434265 f183 1"/>
              <a:gd name="f246" fmla="*/ 2417573 f184 1"/>
              <a:gd name="f247" fmla="*/ 3398519 f183 1"/>
              <a:gd name="f248" fmla="*/ 2433905 f184 1"/>
              <a:gd name="f249" fmla="*/ 2511101 f184 1"/>
              <a:gd name="f250" fmla="*/ 2544636 f184 1"/>
              <a:gd name="f251" fmla="*/ 3456269 f183 1"/>
              <a:gd name="f252" fmla="*/ 2672757 f184 1"/>
              <a:gd name="f253" fmla="*/ 3676902 f183 1"/>
              <a:gd name="f254" fmla="*/ 2765699 f184 1"/>
              <a:gd name="f255" fmla="*/ 3731679 f183 1"/>
              <a:gd name="f256" fmla="*/ 3371780 f184 1"/>
              <a:gd name="f257" fmla="*/ 3466029 f184 1"/>
              <a:gd name="f258" fmla="*/ 3768415 f184 1"/>
              <a:gd name="f259" fmla="*/ 3153920 f183 1"/>
              <a:gd name="f260" fmla="*/ 3046975 f183 1"/>
              <a:gd name="f261" fmla="*/ 2523992 f183 1"/>
              <a:gd name="f262" fmla="*/ 3426268 f184 1"/>
              <a:gd name="f263" fmla="*/ 2483888 f183 1"/>
              <a:gd name="f264" fmla="*/ 3421667 f184 1"/>
              <a:gd name="f265" fmla="*/ 2481960 f183 1"/>
              <a:gd name="f266" fmla="*/ 3446331 f184 1"/>
              <a:gd name="f267" fmla="*/ 2439303 f183 1"/>
              <a:gd name="f268" fmla="*/ 3464674 f184 1"/>
              <a:gd name="f269" fmla="*/ 2407578 f183 1"/>
              <a:gd name="f270" fmla="*/ 3445649 f184 1"/>
              <a:gd name="f271" fmla="*/ 2399601 f183 1"/>
              <a:gd name="f272" fmla="*/ 3413464 f184 1"/>
              <a:gd name="f273" fmla="*/ 2395325 f183 1"/>
              <a:gd name="f274" fmla="*/ 2729808 f184 1"/>
              <a:gd name="f275" fmla="*/ 2624971 f184 1"/>
              <a:gd name="f276" fmla="*/ 2457112 f183 1"/>
              <a:gd name="f277" fmla="*/ 2282405 f184 1"/>
              <a:gd name="f278" fmla="*/ 3047034 f183 1"/>
              <a:gd name="f279" fmla="*/ 3167666 f183 1"/>
              <a:gd name="f280" fmla="*/ 2395478 f184 1"/>
              <a:gd name="f281" fmla="*/ 3362386 f183 1"/>
              <a:gd name="f282" fmla="*/ 2412031 f184 1"/>
              <a:gd name="f283" fmla="*/ 2335350 f184 1"/>
              <a:gd name="f284" fmla="*/ 855258 f184 1"/>
              <a:gd name="f285" fmla="*/ 39555 f184 1"/>
              <a:gd name="f286" fmla="*/ f185 1 f2"/>
              <a:gd name="f287" fmla="*/ f188 1 4574113"/>
              <a:gd name="f288" fmla="*/ f189 1 3812472"/>
              <a:gd name="f289" fmla="*/ f190 1 4574113"/>
              <a:gd name="f290" fmla="*/ f191 1 4574113"/>
              <a:gd name="f291" fmla="*/ f192 1 3812472"/>
              <a:gd name="f292" fmla="*/ f193 1 4574113"/>
              <a:gd name="f293" fmla="*/ f194 1 3812472"/>
              <a:gd name="f294" fmla="*/ f195 1 4574113"/>
              <a:gd name="f295" fmla="*/ f196 1 3812472"/>
              <a:gd name="f296" fmla="*/ f197 1 4574113"/>
              <a:gd name="f297" fmla="*/ f198 1 3812472"/>
              <a:gd name="f298" fmla="*/ f199 1 4574113"/>
              <a:gd name="f299" fmla="*/ f200 1 3812472"/>
              <a:gd name="f300" fmla="*/ f201 1 4574113"/>
              <a:gd name="f301" fmla="*/ f202 1 4574113"/>
              <a:gd name="f302" fmla="*/ f203 1 4574113"/>
              <a:gd name="f303" fmla="*/ f204 1 3812472"/>
              <a:gd name="f304" fmla="*/ f205 1 4574113"/>
              <a:gd name="f305" fmla="*/ f206 1 3812472"/>
              <a:gd name="f306" fmla="*/ f207 1 3812472"/>
              <a:gd name="f307" fmla="*/ f208 1 4574113"/>
              <a:gd name="f308" fmla="*/ f209 1 3812472"/>
              <a:gd name="f309" fmla="*/ f210 1 4574113"/>
              <a:gd name="f310" fmla="*/ f211 1 3812472"/>
              <a:gd name="f311" fmla="*/ f212 1 4574113"/>
              <a:gd name="f312" fmla="*/ f213 1 4574113"/>
              <a:gd name="f313" fmla="*/ f214 1 3812472"/>
              <a:gd name="f314" fmla="*/ f215 1 4574113"/>
              <a:gd name="f315" fmla="*/ f216 1 3812472"/>
              <a:gd name="f316" fmla="*/ f217 1 3812472"/>
              <a:gd name="f317" fmla="*/ f218 1 3812472"/>
              <a:gd name="f318" fmla="*/ f219 1 3812472"/>
              <a:gd name="f319" fmla="*/ f220 1 4574113"/>
              <a:gd name="f320" fmla="*/ f221 1 4574113"/>
              <a:gd name="f321" fmla="*/ f222 1 4574113"/>
              <a:gd name="f322" fmla="*/ f223 1 3812472"/>
              <a:gd name="f323" fmla="*/ f224 1 3812472"/>
              <a:gd name="f324" fmla="*/ f225 1 4574113"/>
              <a:gd name="f325" fmla="*/ f226 1 3812472"/>
              <a:gd name="f326" fmla="*/ f227 1 3812472"/>
              <a:gd name="f327" fmla="*/ f228 1 4574113"/>
              <a:gd name="f328" fmla="*/ f229 1 3812472"/>
              <a:gd name="f329" fmla="*/ f230 1 4574113"/>
              <a:gd name="f330" fmla="*/ f231 1 3812472"/>
              <a:gd name="f331" fmla="*/ f232 1 4574113"/>
              <a:gd name="f332" fmla="*/ f233 1 3812472"/>
              <a:gd name="f333" fmla="*/ f234 1 4574113"/>
              <a:gd name="f334" fmla="*/ f235 1 3812472"/>
              <a:gd name="f335" fmla="*/ f236 1 4574113"/>
              <a:gd name="f336" fmla="*/ f237 1 3812472"/>
              <a:gd name="f337" fmla="*/ f238 1 3812472"/>
              <a:gd name="f338" fmla="*/ f239 1 3812472"/>
              <a:gd name="f339" fmla="*/ f240 1 4574113"/>
              <a:gd name="f340" fmla="*/ f241 1 3812472"/>
              <a:gd name="f341" fmla="*/ f242 1 4574113"/>
              <a:gd name="f342" fmla="*/ f243 1 4574113"/>
              <a:gd name="f343" fmla="*/ f244 1 4574113"/>
              <a:gd name="f344" fmla="*/ f245 1 3812472"/>
              <a:gd name="f345" fmla="*/ f246 1 4574113"/>
              <a:gd name="f346" fmla="*/ f247 1 3812472"/>
              <a:gd name="f347" fmla="*/ f248 1 4574113"/>
              <a:gd name="f348" fmla="*/ f249 1 4574113"/>
              <a:gd name="f349" fmla="*/ f250 1 4574113"/>
              <a:gd name="f350" fmla="*/ f251 1 3812472"/>
              <a:gd name="f351" fmla="*/ f252 1 4574113"/>
              <a:gd name="f352" fmla="*/ f253 1 3812472"/>
              <a:gd name="f353" fmla="*/ f254 1 4574113"/>
              <a:gd name="f354" fmla="*/ f255 1 3812472"/>
              <a:gd name="f355" fmla="*/ f256 1 4574113"/>
              <a:gd name="f356" fmla="*/ f257 1 4574113"/>
              <a:gd name="f357" fmla="*/ f258 1 4574113"/>
              <a:gd name="f358" fmla="*/ f259 1 3812472"/>
              <a:gd name="f359" fmla="*/ f260 1 3812472"/>
              <a:gd name="f360" fmla="*/ f261 1 3812472"/>
              <a:gd name="f361" fmla="*/ f262 1 4574113"/>
              <a:gd name="f362" fmla="*/ f263 1 3812472"/>
              <a:gd name="f363" fmla="*/ f264 1 4574113"/>
              <a:gd name="f364" fmla="*/ f265 1 3812472"/>
              <a:gd name="f365" fmla="*/ f266 1 4574113"/>
              <a:gd name="f366" fmla="*/ f267 1 3812472"/>
              <a:gd name="f367" fmla="*/ f268 1 4574113"/>
              <a:gd name="f368" fmla="*/ f269 1 3812472"/>
              <a:gd name="f369" fmla="*/ f270 1 4574113"/>
              <a:gd name="f370" fmla="*/ f271 1 3812472"/>
              <a:gd name="f371" fmla="*/ f272 1 4574113"/>
              <a:gd name="f372" fmla="*/ f273 1 3812472"/>
              <a:gd name="f373" fmla="*/ f274 1 4574113"/>
              <a:gd name="f374" fmla="*/ f275 1 4574113"/>
              <a:gd name="f375" fmla="*/ f276 1 3812472"/>
              <a:gd name="f376" fmla="*/ f277 1 4574113"/>
              <a:gd name="f377" fmla="*/ f278 1 3812472"/>
              <a:gd name="f378" fmla="*/ f279 1 3812472"/>
              <a:gd name="f379" fmla="*/ f280 1 4574113"/>
              <a:gd name="f380" fmla="*/ f281 1 3812472"/>
              <a:gd name="f381" fmla="*/ f282 1 4574113"/>
              <a:gd name="f382" fmla="*/ f283 1 4574113"/>
              <a:gd name="f383" fmla="*/ f284 1 4574113"/>
              <a:gd name="f384" fmla="*/ f285 1 4574113"/>
              <a:gd name="f385" fmla="*/ f5 1 f186"/>
              <a:gd name="f386" fmla="*/ f6 1 f186"/>
              <a:gd name="f387" fmla="*/ f5 1 f187"/>
              <a:gd name="f388" fmla="*/ f7 1 f187"/>
              <a:gd name="f389" fmla="+- f286 0 f1"/>
              <a:gd name="f390" fmla="*/ f287 1 f186"/>
              <a:gd name="f391" fmla="*/ f288 1 f187"/>
              <a:gd name="f392" fmla="*/ f289 1 f186"/>
              <a:gd name="f393" fmla="*/ f290 1 f186"/>
              <a:gd name="f394" fmla="*/ f291 1 f187"/>
              <a:gd name="f395" fmla="*/ f292 1 f186"/>
              <a:gd name="f396" fmla="*/ f293 1 f187"/>
              <a:gd name="f397" fmla="*/ f294 1 f186"/>
              <a:gd name="f398" fmla="*/ f295 1 f187"/>
              <a:gd name="f399" fmla="*/ f296 1 f186"/>
              <a:gd name="f400" fmla="*/ f297 1 f187"/>
              <a:gd name="f401" fmla="*/ f298 1 f186"/>
              <a:gd name="f402" fmla="*/ f299 1 f187"/>
              <a:gd name="f403" fmla="*/ f300 1 f186"/>
              <a:gd name="f404" fmla="*/ f301 1 f186"/>
              <a:gd name="f405" fmla="*/ f302 1 f186"/>
              <a:gd name="f406" fmla="*/ f303 1 f187"/>
              <a:gd name="f407" fmla="*/ f304 1 f186"/>
              <a:gd name="f408" fmla="*/ f305 1 f187"/>
              <a:gd name="f409" fmla="*/ f306 1 f187"/>
              <a:gd name="f410" fmla="*/ f307 1 f186"/>
              <a:gd name="f411" fmla="*/ f308 1 f187"/>
              <a:gd name="f412" fmla="*/ f309 1 f186"/>
              <a:gd name="f413" fmla="*/ f310 1 f187"/>
              <a:gd name="f414" fmla="*/ f311 1 f186"/>
              <a:gd name="f415" fmla="*/ f312 1 f186"/>
              <a:gd name="f416" fmla="*/ f313 1 f187"/>
              <a:gd name="f417" fmla="*/ f314 1 f186"/>
              <a:gd name="f418" fmla="*/ f315 1 f187"/>
              <a:gd name="f419" fmla="*/ f316 1 f187"/>
              <a:gd name="f420" fmla="*/ f317 1 f187"/>
              <a:gd name="f421" fmla="*/ f318 1 f187"/>
              <a:gd name="f422" fmla="*/ f319 1 f186"/>
              <a:gd name="f423" fmla="*/ f320 1 f186"/>
              <a:gd name="f424" fmla="*/ f321 1 f186"/>
              <a:gd name="f425" fmla="*/ f322 1 f187"/>
              <a:gd name="f426" fmla="*/ f323 1 f187"/>
              <a:gd name="f427" fmla="*/ f324 1 f186"/>
              <a:gd name="f428" fmla="*/ f325 1 f187"/>
              <a:gd name="f429" fmla="*/ f326 1 f187"/>
              <a:gd name="f430" fmla="*/ f327 1 f186"/>
              <a:gd name="f431" fmla="*/ f328 1 f187"/>
              <a:gd name="f432" fmla="*/ f329 1 f186"/>
              <a:gd name="f433" fmla="*/ f330 1 f187"/>
              <a:gd name="f434" fmla="*/ f331 1 f186"/>
              <a:gd name="f435" fmla="*/ f332 1 f187"/>
              <a:gd name="f436" fmla="*/ f333 1 f186"/>
              <a:gd name="f437" fmla="*/ f334 1 f187"/>
              <a:gd name="f438" fmla="*/ f335 1 f186"/>
              <a:gd name="f439" fmla="*/ f336 1 f187"/>
              <a:gd name="f440" fmla="*/ f337 1 f187"/>
              <a:gd name="f441" fmla="*/ f338 1 f187"/>
              <a:gd name="f442" fmla="*/ f339 1 f186"/>
              <a:gd name="f443" fmla="*/ f340 1 f187"/>
              <a:gd name="f444" fmla="*/ f341 1 f186"/>
              <a:gd name="f445" fmla="*/ f342 1 f186"/>
              <a:gd name="f446" fmla="*/ f343 1 f186"/>
              <a:gd name="f447" fmla="*/ f344 1 f187"/>
              <a:gd name="f448" fmla="*/ f345 1 f186"/>
              <a:gd name="f449" fmla="*/ f346 1 f187"/>
              <a:gd name="f450" fmla="*/ f347 1 f186"/>
              <a:gd name="f451" fmla="*/ f348 1 f186"/>
              <a:gd name="f452" fmla="*/ f349 1 f186"/>
              <a:gd name="f453" fmla="*/ f350 1 f187"/>
              <a:gd name="f454" fmla="*/ f351 1 f186"/>
              <a:gd name="f455" fmla="*/ f352 1 f187"/>
              <a:gd name="f456" fmla="*/ f353 1 f186"/>
              <a:gd name="f457" fmla="*/ f354 1 f187"/>
              <a:gd name="f458" fmla="*/ f355 1 f186"/>
              <a:gd name="f459" fmla="*/ f356 1 f186"/>
              <a:gd name="f460" fmla="*/ f357 1 f186"/>
              <a:gd name="f461" fmla="*/ f358 1 f187"/>
              <a:gd name="f462" fmla="*/ f359 1 f187"/>
              <a:gd name="f463" fmla="*/ f360 1 f187"/>
              <a:gd name="f464" fmla="*/ f361 1 f186"/>
              <a:gd name="f465" fmla="*/ f362 1 f187"/>
              <a:gd name="f466" fmla="*/ f363 1 f186"/>
              <a:gd name="f467" fmla="*/ f364 1 f187"/>
              <a:gd name="f468" fmla="*/ f365 1 f186"/>
              <a:gd name="f469" fmla="*/ f366 1 f187"/>
              <a:gd name="f470" fmla="*/ f367 1 f186"/>
              <a:gd name="f471" fmla="*/ f368 1 f187"/>
              <a:gd name="f472" fmla="*/ f369 1 f186"/>
              <a:gd name="f473" fmla="*/ f370 1 f187"/>
              <a:gd name="f474" fmla="*/ f371 1 f186"/>
              <a:gd name="f475" fmla="*/ f372 1 f187"/>
              <a:gd name="f476" fmla="*/ f373 1 f186"/>
              <a:gd name="f477" fmla="*/ f374 1 f186"/>
              <a:gd name="f478" fmla="*/ f375 1 f187"/>
              <a:gd name="f479" fmla="*/ f376 1 f186"/>
              <a:gd name="f480" fmla="*/ f377 1 f187"/>
              <a:gd name="f481" fmla="*/ f378 1 f187"/>
              <a:gd name="f482" fmla="*/ f379 1 f186"/>
              <a:gd name="f483" fmla="*/ f380 1 f187"/>
              <a:gd name="f484" fmla="*/ f381 1 f186"/>
              <a:gd name="f485" fmla="*/ f382 1 f186"/>
              <a:gd name="f486" fmla="*/ f383 1 f186"/>
              <a:gd name="f487" fmla="*/ f384 1 f186"/>
              <a:gd name="f488" fmla="*/ f385 f181 1"/>
              <a:gd name="f489" fmla="*/ f386 f181 1"/>
              <a:gd name="f490" fmla="*/ f388 f182 1"/>
              <a:gd name="f491" fmla="*/ f387 f182 1"/>
              <a:gd name="f492" fmla="*/ f390 f181 1"/>
              <a:gd name="f493" fmla="*/ f391 f182 1"/>
              <a:gd name="f494" fmla="*/ f392 f181 1"/>
              <a:gd name="f495" fmla="*/ f393 f181 1"/>
              <a:gd name="f496" fmla="*/ f394 f182 1"/>
              <a:gd name="f497" fmla="*/ f395 f181 1"/>
              <a:gd name="f498" fmla="*/ f396 f182 1"/>
              <a:gd name="f499" fmla="*/ f397 f181 1"/>
              <a:gd name="f500" fmla="*/ f398 f182 1"/>
              <a:gd name="f501" fmla="*/ f399 f181 1"/>
              <a:gd name="f502" fmla="*/ f400 f182 1"/>
              <a:gd name="f503" fmla="*/ f401 f181 1"/>
              <a:gd name="f504" fmla="*/ f402 f182 1"/>
              <a:gd name="f505" fmla="*/ f403 f181 1"/>
              <a:gd name="f506" fmla="*/ f404 f181 1"/>
              <a:gd name="f507" fmla="*/ f405 f181 1"/>
              <a:gd name="f508" fmla="*/ f406 f182 1"/>
              <a:gd name="f509" fmla="*/ f407 f181 1"/>
              <a:gd name="f510" fmla="*/ f408 f182 1"/>
              <a:gd name="f511" fmla="*/ f409 f182 1"/>
              <a:gd name="f512" fmla="*/ f410 f181 1"/>
              <a:gd name="f513" fmla="*/ f411 f182 1"/>
              <a:gd name="f514" fmla="*/ f412 f181 1"/>
              <a:gd name="f515" fmla="*/ f413 f182 1"/>
              <a:gd name="f516" fmla="*/ f414 f181 1"/>
              <a:gd name="f517" fmla="*/ f415 f181 1"/>
              <a:gd name="f518" fmla="*/ f416 f182 1"/>
              <a:gd name="f519" fmla="*/ f417 f181 1"/>
              <a:gd name="f520" fmla="*/ f418 f182 1"/>
              <a:gd name="f521" fmla="*/ f419 f182 1"/>
              <a:gd name="f522" fmla="*/ f420 f182 1"/>
              <a:gd name="f523" fmla="*/ f421 f182 1"/>
              <a:gd name="f524" fmla="*/ f422 f181 1"/>
              <a:gd name="f525" fmla="*/ f423 f181 1"/>
              <a:gd name="f526" fmla="*/ f424 f181 1"/>
              <a:gd name="f527" fmla="*/ f425 f182 1"/>
              <a:gd name="f528" fmla="*/ f426 f182 1"/>
              <a:gd name="f529" fmla="*/ f427 f181 1"/>
              <a:gd name="f530" fmla="*/ f428 f182 1"/>
              <a:gd name="f531" fmla="*/ f429 f182 1"/>
              <a:gd name="f532" fmla="*/ f430 f181 1"/>
              <a:gd name="f533" fmla="*/ f431 f182 1"/>
              <a:gd name="f534" fmla="*/ f432 f181 1"/>
              <a:gd name="f535" fmla="*/ f433 f182 1"/>
              <a:gd name="f536" fmla="*/ f434 f181 1"/>
              <a:gd name="f537" fmla="*/ f435 f182 1"/>
              <a:gd name="f538" fmla="*/ f436 f181 1"/>
              <a:gd name="f539" fmla="*/ f437 f182 1"/>
              <a:gd name="f540" fmla="*/ f438 f181 1"/>
              <a:gd name="f541" fmla="*/ f439 f182 1"/>
              <a:gd name="f542" fmla="*/ f440 f182 1"/>
              <a:gd name="f543" fmla="*/ f441 f182 1"/>
              <a:gd name="f544" fmla="*/ f442 f181 1"/>
              <a:gd name="f545" fmla="*/ f443 f182 1"/>
              <a:gd name="f546" fmla="*/ f444 f181 1"/>
              <a:gd name="f547" fmla="*/ f445 f181 1"/>
              <a:gd name="f548" fmla="*/ f446 f181 1"/>
              <a:gd name="f549" fmla="*/ f447 f182 1"/>
              <a:gd name="f550" fmla="*/ f448 f181 1"/>
              <a:gd name="f551" fmla="*/ f449 f182 1"/>
              <a:gd name="f552" fmla="*/ f450 f181 1"/>
              <a:gd name="f553" fmla="*/ f451 f181 1"/>
              <a:gd name="f554" fmla="*/ f452 f181 1"/>
              <a:gd name="f555" fmla="*/ f453 f182 1"/>
              <a:gd name="f556" fmla="*/ f454 f181 1"/>
              <a:gd name="f557" fmla="*/ f455 f182 1"/>
              <a:gd name="f558" fmla="*/ f456 f181 1"/>
              <a:gd name="f559" fmla="*/ f457 f182 1"/>
              <a:gd name="f560" fmla="*/ f458 f181 1"/>
              <a:gd name="f561" fmla="*/ f459 f181 1"/>
              <a:gd name="f562" fmla="*/ f460 f181 1"/>
              <a:gd name="f563" fmla="*/ f461 f182 1"/>
              <a:gd name="f564" fmla="*/ f462 f182 1"/>
              <a:gd name="f565" fmla="*/ f463 f182 1"/>
              <a:gd name="f566" fmla="*/ f464 f181 1"/>
              <a:gd name="f567" fmla="*/ f465 f182 1"/>
              <a:gd name="f568" fmla="*/ f466 f181 1"/>
              <a:gd name="f569" fmla="*/ f467 f182 1"/>
              <a:gd name="f570" fmla="*/ f468 f181 1"/>
              <a:gd name="f571" fmla="*/ f469 f182 1"/>
              <a:gd name="f572" fmla="*/ f470 f181 1"/>
              <a:gd name="f573" fmla="*/ f471 f182 1"/>
              <a:gd name="f574" fmla="*/ f472 f181 1"/>
              <a:gd name="f575" fmla="*/ f473 f182 1"/>
              <a:gd name="f576" fmla="*/ f474 f181 1"/>
              <a:gd name="f577" fmla="*/ f475 f182 1"/>
              <a:gd name="f578" fmla="*/ f476 f181 1"/>
              <a:gd name="f579" fmla="*/ f477 f181 1"/>
              <a:gd name="f580" fmla="*/ f478 f182 1"/>
              <a:gd name="f581" fmla="*/ f479 f181 1"/>
              <a:gd name="f582" fmla="*/ f480 f182 1"/>
              <a:gd name="f583" fmla="*/ f481 f182 1"/>
              <a:gd name="f584" fmla="*/ f482 f181 1"/>
              <a:gd name="f585" fmla="*/ f483 f182 1"/>
              <a:gd name="f586" fmla="*/ f484 f181 1"/>
              <a:gd name="f587" fmla="*/ f485 f181 1"/>
              <a:gd name="f588" fmla="*/ f486 f181 1"/>
              <a:gd name="f589" fmla="*/ f487 f181 1"/>
            </a:gdLst>
            <a:ahLst/>
            <a:cxnLst>
              <a:cxn ang="3cd4">
                <a:pos x="hc" y="t"/>
              </a:cxn>
              <a:cxn ang="0">
                <a:pos x="r" y="vc"/>
              </a:cxn>
              <a:cxn ang="cd4">
                <a:pos x="hc" y="b"/>
              </a:cxn>
              <a:cxn ang="cd2">
                <a:pos x="l" y="vc"/>
              </a:cxn>
              <a:cxn ang="f389">
                <a:pos x="f492" y="f493"/>
              </a:cxn>
              <a:cxn ang="f389">
                <a:pos x="f494" y="f493"/>
              </a:cxn>
              <a:cxn ang="f389">
                <a:pos x="f495" y="f496"/>
              </a:cxn>
              <a:cxn ang="f389">
                <a:pos x="f497" y="f498"/>
              </a:cxn>
              <a:cxn ang="f389">
                <a:pos x="f499" y="f500"/>
              </a:cxn>
              <a:cxn ang="f389">
                <a:pos x="f501" y="f502"/>
              </a:cxn>
              <a:cxn ang="f389">
                <a:pos x="f503" y="f504"/>
              </a:cxn>
              <a:cxn ang="f389">
                <a:pos x="f505" y="f504"/>
              </a:cxn>
              <a:cxn ang="f389">
                <a:pos x="f506" y="f504"/>
              </a:cxn>
              <a:cxn ang="f389">
                <a:pos x="f507" y="f508"/>
              </a:cxn>
              <a:cxn ang="f389">
                <a:pos x="f509" y="f510"/>
              </a:cxn>
              <a:cxn ang="f389">
                <a:pos x="f509" y="f511"/>
              </a:cxn>
              <a:cxn ang="f389">
                <a:pos x="f512" y="f513"/>
              </a:cxn>
              <a:cxn ang="f389">
                <a:pos x="f492" y="f493"/>
              </a:cxn>
              <a:cxn ang="f389">
                <a:pos x="f514" y="f515"/>
              </a:cxn>
              <a:cxn ang="f389">
                <a:pos x="f516" y="f515"/>
              </a:cxn>
              <a:cxn ang="f389">
                <a:pos x="f517" y="f518"/>
              </a:cxn>
              <a:cxn ang="f389">
                <a:pos x="f519" y="f520"/>
              </a:cxn>
              <a:cxn ang="f389">
                <a:pos x="f519" y="f521"/>
              </a:cxn>
              <a:cxn ang="f389">
                <a:pos x="f517" y="f522"/>
              </a:cxn>
              <a:cxn ang="f389">
                <a:pos x="f516" y="f523"/>
              </a:cxn>
              <a:cxn ang="f389">
                <a:pos x="f514" y="f523"/>
              </a:cxn>
              <a:cxn ang="f389">
                <a:pos x="f524" y="f522"/>
              </a:cxn>
              <a:cxn ang="f389">
                <a:pos x="f525" y="f521"/>
              </a:cxn>
              <a:cxn ang="f389">
                <a:pos x="f525" y="f520"/>
              </a:cxn>
              <a:cxn ang="f389">
                <a:pos x="f524" y="f518"/>
              </a:cxn>
              <a:cxn ang="f389">
                <a:pos x="f514" y="f515"/>
              </a:cxn>
              <a:cxn ang="f389">
                <a:pos x="f526" y="f527"/>
              </a:cxn>
              <a:cxn ang="f389">
                <a:pos x="f503" y="f527"/>
              </a:cxn>
              <a:cxn ang="f389">
                <a:pos x="f501" y="f528"/>
              </a:cxn>
              <a:cxn ang="f389">
                <a:pos x="f529" y="f530"/>
              </a:cxn>
              <a:cxn ang="f389">
                <a:pos x="f529" y="f531"/>
              </a:cxn>
              <a:cxn ang="f389">
                <a:pos x="f532" y="f533"/>
              </a:cxn>
              <a:cxn ang="f389">
                <a:pos x="f534" y="f535"/>
              </a:cxn>
              <a:cxn ang="f389">
                <a:pos x="f536" y="f537"/>
              </a:cxn>
              <a:cxn ang="f389">
                <a:pos x="f538" y="f539"/>
              </a:cxn>
              <a:cxn ang="f389">
                <a:pos x="f540" y="f541"/>
              </a:cxn>
              <a:cxn ang="f389">
                <a:pos x="f540" y="f542"/>
              </a:cxn>
              <a:cxn ang="f389">
                <a:pos x="f538" y="f543"/>
              </a:cxn>
              <a:cxn ang="f389">
                <a:pos x="f544" y="f545"/>
              </a:cxn>
              <a:cxn ang="f389">
                <a:pos x="f546" y="f545"/>
              </a:cxn>
              <a:cxn ang="f389">
                <a:pos x="f547" y="f543"/>
              </a:cxn>
              <a:cxn ang="f389">
                <a:pos x="f548" y="f549"/>
              </a:cxn>
              <a:cxn ang="f389">
                <a:pos x="f550" y="f551"/>
              </a:cxn>
              <a:cxn ang="f389">
                <a:pos x="f552" y="f551"/>
              </a:cxn>
              <a:cxn ang="f389">
                <a:pos x="f553" y="f551"/>
              </a:cxn>
              <a:cxn ang="f389">
                <a:pos x="f554" y="f555"/>
              </a:cxn>
              <a:cxn ang="f389">
                <a:pos x="f556" y="f557"/>
              </a:cxn>
              <a:cxn ang="f389">
                <a:pos x="f558" y="f559"/>
              </a:cxn>
              <a:cxn ang="f389">
                <a:pos x="f560" y="f559"/>
              </a:cxn>
              <a:cxn ang="f389">
                <a:pos x="f561" y="f557"/>
              </a:cxn>
              <a:cxn ang="f389">
                <a:pos x="f562" y="f563"/>
              </a:cxn>
              <a:cxn ang="f389">
                <a:pos x="f562" y="f564"/>
              </a:cxn>
              <a:cxn ang="f389">
                <a:pos x="f561" y="f565"/>
              </a:cxn>
              <a:cxn ang="f389">
                <a:pos x="f566" y="f567"/>
              </a:cxn>
              <a:cxn ang="f389">
                <a:pos x="f568" y="f569"/>
              </a:cxn>
              <a:cxn ang="f389">
                <a:pos x="f570" y="f571"/>
              </a:cxn>
              <a:cxn ang="f389">
                <a:pos x="f572" y="f573"/>
              </a:cxn>
              <a:cxn ang="f389">
                <a:pos x="f574" y="f575"/>
              </a:cxn>
              <a:cxn ang="f389">
                <a:pos x="f576" y="f577"/>
              </a:cxn>
              <a:cxn ang="f389">
                <a:pos x="f578" y="f577"/>
              </a:cxn>
              <a:cxn ang="f389">
                <a:pos x="f579" y="f580"/>
              </a:cxn>
              <a:cxn ang="f389">
                <a:pos x="f581" y="f582"/>
              </a:cxn>
              <a:cxn ang="f389">
                <a:pos x="f581" y="f583"/>
              </a:cxn>
              <a:cxn ang="f389">
                <a:pos x="f584" y="f585"/>
              </a:cxn>
              <a:cxn ang="f389">
                <a:pos x="f586" y="f504"/>
              </a:cxn>
              <a:cxn ang="f389">
                <a:pos x="f587" y="f504"/>
              </a:cxn>
              <a:cxn ang="f389">
                <a:pos x="f526" y="f504"/>
              </a:cxn>
              <a:cxn ang="f389">
                <a:pos x="f588" y="f502"/>
              </a:cxn>
              <a:cxn ang="f389">
                <a:pos x="f589" y="f531"/>
              </a:cxn>
              <a:cxn ang="f389">
                <a:pos x="f589" y="f530"/>
              </a:cxn>
              <a:cxn ang="f389">
                <a:pos x="f588" y="f528"/>
              </a:cxn>
              <a:cxn ang="f389">
                <a:pos x="f526" y="f527"/>
              </a:cxn>
            </a:cxnLst>
            <a:rect l="f488" t="f491" r="f489" b="f490"/>
            <a:pathLst>
              <a:path w="4574113" h="3812472">
                <a:moveTo>
                  <a:pt x="f8" y="f9"/>
                </a:moveTo>
                <a:cubicBezTo>
                  <a:pt x="f8" y="f9"/>
                  <a:pt x="f8" y="f9"/>
                  <a:pt x="f10" y="f9"/>
                </a:cubicBezTo>
                <a:cubicBezTo>
                  <a:pt x="f11" y="f9"/>
                  <a:pt x="f12" y="f13"/>
                  <a:pt x="f14" y="f15"/>
                </a:cubicBezTo>
                <a:lnTo>
                  <a:pt x="f16" y="f17"/>
                </a:lnTo>
                <a:lnTo>
                  <a:pt x="f18" y="f19"/>
                </a:lnTo>
                <a:cubicBezTo>
                  <a:pt x="f20" y="f21"/>
                  <a:pt x="f22" y="f23"/>
                  <a:pt x="f24" y="f25"/>
                </a:cubicBezTo>
                <a:cubicBezTo>
                  <a:pt x="f26" y="f27"/>
                  <a:pt x="f28" y="f29"/>
                  <a:pt x="f30" y="f29"/>
                </a:cubicBezTo>
                <a:cubicBezTo>
                  <a:pt x="f30" y="f29"/>
                  <a:pt x="f30" y="f29"/>
                  <a:pt x="f31" y="f29"/>
                </a:cubicBezTo>
                <a:lnTo>
                  <a:pt x="f32" y="f29"/>
                </a:lnTo>
                <a:lnTo>
                  <a:pt x="f33" y="f34"/>
                </a:lnTo>
                <a:cubicBezTo>
                  <a:pt x="f35" y="f36"/>
                  <a:pt x="f37" y="f38"/>
                  <a:pt x="f39" y="f40"/>
                </a:cubicBezTo>
                <a:cubicBezTo>
                  <a:pt x="f41" y="f42"/>
                  <a:pt x="f41" y="f43"/>
                  <a:pt x="f39" y="f44"/>
                </a:cubicBezTo>
                <a:cubicBezTo>
                  <a:pt x="f39" y="f44"/>
                  <a:pt x="f39" y="f44"/>
                  <a:pt x="f45" y="f46"/>
                </a:cubicBezTo>
                <a:cubicBezTo>
                  <a:pt x="f47" y="f48"/>
                  <a:pt x="f49" y="f9"/>
                  <a:pt x="f8" y="f9"/>
                </a:cubicBezTo>
                <a:close/>
                <a:moveTo>
                  <a:pt x="f50" y="f51"/>
                </a:moveTo>
                <a:cubicBezTo>
                  <a:pt x="f50" y="f51"/>
                  <a:pt x="f50" y="f51"/>
                  <a:pt x="f52" y="f51"/>
                </a:cubicBezTo>
                <a:cubicBezTo>
                  <a:pt x="f53" y="f51"/>
                  <a:pt x="f54" y="f55"/>
                  <a:pt x="f56" y="f57"/>
                </a:cubicBezTo>
                <a:cubicBezTo>
                  <a:pt x="f56" y="f57"/>
                  <a:pt x="f56" y="f57"/>
                  <a:pt x="f58" y="f59"/>
                </a:cubicBezTo>
                <a:cubicBezTo>
                  <a:pt x="f60" y="f61"/>
                  <a:pt x="f60" y="f62"/>
                  <a:pt x="f58" y="f63"/>
                </a:cubicBezTo>
                <a:cubicBezTo>
                  <a:pt x="f58" y="f63"/>
                  <a:pt x="f58" y="f63"/>
                  <a:pt x="f56" y="f64"/>
                </a:cubicBezTo>
                <a:cubicBezTo>
                  <a:pt x="f54" y="f65"/>
                  <a:pt x="f53" y="f66"/>
                  <a:pt x="f52" y="f66"/>
                </a:cubicBezTo>
                <a:cubicBezTo>
                  <a:pt x="f52" y="f66"/>
                  <a:pt x="f52" y="f66"/>
                  <a:pt x="f50" y="f66"/>
                </a:cubicBezTo>
                <a:cubicBezTo>
                  <a:pt x="f67" y="f66"/>
                  <a:pt x="f68" y="f65"/>
                  <a:pt x="f69" y="f64"/>
                </a:cubicBezTo>
                <a:cubicBezTo>
                  <a:pt x="f69" y="f64"/>
                  <a:pt x="f69" y="f64"/>
                  <a:pt x="f70" y="f63"/>
                </a:cubicBezTo>
                <a:cubicBezTo>
                  <a:pt x="f71" y="f62"/>
                  <a:pt x="f71" y="f61"/>
                  <a:pt x="f70" y="f59"/>
                </a:cubicBezTo>
                <a:cubicBezTo>
                  <a:pt x="f70" y="f59"/>
                  <a:pt x="f70" y="f59"/>
                  <a:pt x="f69" y="f57"/>
                </a:cubicBezTo>
                <a:cubicBezTo>
                  <a:pt x="f68" y="f55"/>
                  <a:pt x="f67" y="f51"/>
                  <a:pt x="f50" y="f51"/>
                </a:cubicBezTo>
                <a:close/>
                <a:moveTo>
                  <a:pt x="f72" y="f5"/>
                </a:moveTo>
                <a:cubicBezTo>
                  <a:pt x="f72" y="f5"/>
                  <a:pt x="f72" y="f5"/>
                  <a:pt x="f30" y="f5"/>
                </a:cubicBezTo>
                <a:cubicBezTo>
                  <a:pt x="f28" y="f5"/>
                  <a:pt x="f26" y="f73"/>
                  <a:pt x="f24" y="f74"/>
                </a:cubicBezTo>
                <a:cubicBezTo>
                  <a:pt x="f24" y="f74"/>
                  <a:pt x="f24" y="f74"/>
                  <a:pt x="f75" y="f76"/>
                </a:cubicBezTo>
                <a:cubicBezTo>
                  <a:pt x="f77" y="f78"/>
                  <a:pt x="f77" y="f79"/>
                  <a:pt x="f75" y="f80"/>
                </a:cubicBezTo>
                <a:cubicBezTo>
                  <a:pt x="f75" y="f80"/>
                  <a:pt x="f75" y="f80"/>
                  <a:pt x="f81" y="f82"/>
                </a:cubicBezTo>
                <a:lnTo>
                  <a:pt x="f83" y="f84"/>
                </a:lnTo>
                <a:lnTo>
                  <a:pt x="f85" y="f86"/>
                </a:lnTo>
                <a:cubicBezTo>
                  <a:pt x="f87" y="f88"/>
                  <a:pt x="f89" y="f90"/>
                  <a:pt x="f91" y="f92"/>
                </a:cubicBezTo>
                <a:cubicBezTo>
                  <a:pt x="f91" y="f92"/>
                  <a:pt x="f91" y="f92"/>
                  <a:pt x="f93" y="f94"/>
                </a:cubicBezTo>
                <a:cubicBezTo>
                  <a:pt x="f95" y="f96"/>
                  <a:pt x="f95" y="f97"/>
                  <a:pt x="f93" y="f98"/>
                </a:cubicBezTo>
                <a:cubicBezTo>
                  <a:pt x="f93" y="f98"/>
                  <a:pt x="f93" y="f98"/>
                  <a:pt x="f91" y="f99"/>
                </a:cubicBezTo>
                <a:cubicBezTo>
                  <a:pt x="f100" y="f101"/>
                  <a:pt x="f102" y="f7"/>
                  <a:pt x="f103" y="f7"/>
                </a:cubicBezTo>
                <a:cubicBezTo>
                  <a:pt x="f103" y="f7"/>
                  <a:pt x="f103" y="f7"/>
                  <a:pt x="f104" y="f7"/>
                </a:cubicBezTo>
                <a:cubicBezTo>
                  <a:pt x="f105" y="f7"/>
                  <a:pt x="f106" y="f101"/>
                  <a:pt x="f107" y="f99"/>
                </a:cubicBezTo>
                <a:cubicBezTo>
                  <a:pt x="f107" y="f99"/>
                  <a:pt x="f107" y="f99"/>
                  <a:pt x="f108" y="f109"/>
                </a:cubicBezTo>
                <a:lnTo>
                  <a:pt x="f110" y="f111"/>
                </a:lnTo>
                <a:lnTo>
                  <a:pt x="f112" y="f111"/>
                </a:lnTo>
                <a:lnTo>
                  <a:pt x="f113" y="f111"/>
                </a:lnTo>
                <a:lnTo>
                  <a:pt x="f114" y="f115"/>
                </a:lnTo>
                <a:cubicBezTo>
                  <a:pt x="f116" y="f117"/>
                  <a:pt x="f116" y="f117"/>
                  <a:pt x="f116" y="f117"/>
                </a:cubicBezTo>
                <a:cubicBezTo>
                  <a:pt x="f118" y="f119"/>
                  <a:pt x="f120" y="f121"/>
                  <a:pt x="f122" y="f121"/>
                </a:cubicBezTo>
                <a:cubicBezTo>
                  <a:pt x="f123" y="f121"/>
                  <a:pt x="f123" y="f121"/>
                  <a:pt x="f123" y="f121"/>
                </a:cubicBezTo>
                <a:cubicBezTo>
                  <a:pt x="f124" y="f121"/>
                  <a:pt x="f125" y="f119"/>
                  <a:pt x="f126" y="f117"/>
                </a:cubicBezTo>
                <a:cubicBezTo>
                  <a:pt x="f127" y="f128"/>
                  <a:pt x="f127" y="f128"/>
                  <a:pt x="f127" y="f128"/>
                </a:cubicBezTo>
                <a:cubicBezTo>
                  <a:pt x="f129" y="f130"/>
                  <a:pt x="f129" y="f131"/>
                  <a:pt x="f127" y="f132"/>
                </a:cubicBezTo>
                <a:cubicBezTo>
                  <a:pt x="f126" y="f133"/>
                  <a:pt x="f126" y="f133"/>
                  <a:pt x="f126" y="f133"/>
                </a:cubicBezTo>
                <a:cubicBezTo>
                  <a:pt x="f134" y="f135"/>
                  <a:pt x="f136" y="f137"/>
                  <a:pt x="f138" y="f139"/>
                </a:cubicBezTo>
                <a:lnTo>
                  <a:pt x="f140" y="f141"/>
                </a:lnTo>
                <a:lnTo>
                  <a:pt x="f142" y="f143"/>
                </a:lnTo>
                <a:lnTo>
                  <a:pt x="f144" y="f145"/>
                </a:lnTo>
                <a:lnTo>
                  <a:pt x="f146" y="f147"/>
                </a:lnTo>
                <a:cubicBezTo>
                  <a:pt x="f148" y="f149"/>
                  <a:pt x="f150" y="f151"/>
                  <a:pt x="f152" y="f151"/>
                </a:cubicBezTo>
                <a:cubicBezTo>
                  <a:pt x="f153" y="f151"/>
                  <a:pt x="f153" y="f151"/>
                  <a:pt x="f153" y="f151"/>
                </a:cubicBezTo>
                <a:cubicBezTo>
                  <a:pt x="f154" y="f151"/>
                  <a:pt x="f155" y="f156"/>
                  <a:pt x="f157" y="f158"/>
                </a:cubicBezTo>
                <a:cubicBezTo>
                  <a:pt x="f159" y="f160"/>
                  <a:pt x="f159" y="f160"/>
                  <a:pt x="f159" y="f160"/>
                </a:cubicBezTo>
                <a:cubicBezTo>
                  <a:pt x="f161" y="f162"/>
                  <a:pt x="f161" y="f163"/>
                  <a:pt x="f159" y="f164"/>
                </a:cubicBezTo>
                <a:cubicBezTo>
                  <a:pt x="f165" y="f166"/>
                  <a:pt x="f167" y="f168"/>
                  <a:pt x="f169" y="f170"/>
                </a:cubicBezTo>
                <a:lnTo>
                  <a:pt x="f171" y="f29"/>
                </a:lnTo>
                <a:lnTo>
                  <a:pt x="f172" y="f29"/>
                </a:lnTo>
                <a:cubicBezTo>
                  <a:pt x="f173" y="f29"/>
                  <a:pt x="f174" y="f29"/>
                  <a:pt x="f72" y="f29"/>
                </a:cubicBezTo>
                <a:cubicBezTo>
                  <a:pt x="f175" y="f29"/>
                  <a:pt x="f176" y="f27"/>
                  <a:pt x="f177" y="f25"/>
                </a:cubicBezTo>
                <a:cubicBezTo>
                  <a:pt x="f177" y="f25"/>
                  <a:pt x="f177" y="f25"/>
                  <a:pt x="f178" y="f80"/>
                </a:cubicBezTo>
                <a:cubicBezTo>
                  <a:pt x="f179" y="f79"/>
                  <a:pt x="f179" y="f78"/>
                  <a:pt x="f178" y="f76"/>
                </a:cubicBezTo>
                <a:cubicBezTo>
                  <a:pt x="f178" y="f76"/>
                  <a:pt x="f178" y="f76"/>
                  <a:pt x="f177" y="f74"/>
                </a:cubicBezTo>
                <a:cubicBezTo>
                  <a:pt x="f176" y="f73"/>
                  <a:pt x="f175" y="f5"/>
                  <a:pt x="f72" y="f5"/>
                </a:cubicBezTo>
                <a:close/>
              </a:path>
            </a:pathLst>
          </a:cu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4" name="Title 1">
            <a:extLst>
              <a:ext uri="{FF2B5EF4-FFF2-40B4-BE49-F238E27FC236}">
                <a16:creationId xmlns:a16="http://schemas.microsoft.com/office/drawing/2014/main" id="{89E11ED5-B372-8908-696D-14C46E134038}"/>
              </a:ext>
            </a:extLst>
          </p:cNvPr>
          <p:cNvSpPr txBox="1">
            <a:spLocks noGrp="1"/>
          </p:cNvSpPr>
          <p:nvPr>
            <p:ph type="title"/>
          </p:nvPr>
        </p:nvSpPr>
        <p:spPr>
          <a:xfrm>
            <a:off x="6691368" y="1874519"/>
            <a:ext cx="3447288" cy="1792224"/>
          </a:xfrm>
        </p:spPr>
        <p:txBody>
          <a:bodyPr anchor="b"/>
          <a:lstStyle/>
          <a:p>
            <a:pPr lvl="0"/>
            <a:r>
              <a:rPr lang="en-US" b="1">
                <a:solidFill>
                  <a:srgbClr val="FFFFFF"/>
                </a:solidFill>
              </a:rPr>
              <a:t>Functional Requirements</a:t>
            </a:r>
          </a:p>
        </p:txBody>
      </p:sp>
      <p:sp>
        <p:nvSpPr>
          <p:cNvPr id="5" name="Rectangle 3">
            <a:extLst>
              <a:ext uri="{FF2B5EF4-FFF2-40B4-BE49-F238E27FC236}">
                <a16:creationId xmlns:a16="http://schemas.microsoft.com/office/drawing/2014/main" id="{B38CF8F4-B988-3859-0428-AC219CF53E6D}"/>
              </a:ext>
            </a:extLst>
          </p:cNvPr>
          <p:cNvSpPr/>
          <p:nvPr/>
        </p:nvSpPr>
        <p:spPr>
          <a:xfrm>
            <a:off x="990606" y="3067034"/>
            <a:ext cx="2305046" cy="3272326"/>
          </a:xfrm>
          <a:prstGeom prst="rect">
            <a:avLst/>
          </a:prstGeom>
          <a:noFill/>
          <a:ln cap="flat">
            <a:noFill/>
            <a:prstDash val="solid"/>
          </a:ln>
        </p:spPr>
        <p:txBody>
          <a:bodyPr vert="horz" wrap="square" lIns="91440" tIns="45720" rIns="91440" bIns="45720" anchor="t" anchorCtr="0" compatLnSpc="1">
            <a:normAutofit/>
          </a:bodyPr>
          <a:lstStyle/>
          <a:p>
            <a:pPr marL="0" marR="0" lvl="0" indent="-228590" algn="l" defTabSz="914354" rtl="0" fontAlgn="auto" hangingPunct="1">
              <a:lnSpc>
                <a:spcPct val="9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endParaRPr lang="en-US" sz="2000" b="0" i="0" u="none" strike="noStrike" kern="0" cap="none" spc="0" baseline="0">
              <a:solidFill>
                <a:srgbClr val="000000"/>
              </a:solidFill>
              <a:uFillTx/>
              <a:latin typeface="Calibri"/>
            </a:endParaRPr>
          </a:p>
        </p:txBody>
      </p:sp>
      <p:sp>
        <p:nvSpPr>
          <p:cNvPr id="6" name="Rectangle 1">
            <a:extLst>
              <a:ext uri="{FF2B5EF4-FFF2-40B4-BE49-F238E27FC236}">
                <a16:creationId xmlns:a16="http://schemas.microsoft.com/office/drawing/2014/main" id="{96B6A6D2-66A6-E03F-B90D-1FCA16523C2B}"/>
              </a:ext>
            </a:extLst>
          </p:cNvPr>
          <p:cNvSpPr/>
          <p:nvPr/>
        </p:nvSpPr>
        <p:spPr>
          <a:xfrm>
            <a:off x="2852845" y="682837"/>
            <a:ext cx="13740579" cy="369463"/>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7" name="Rectangle 1">
            <a:extLst>
              <a:ext uri="{FF2B5EF4-FFF2-40B4-BE49-F238E27FC236}">
                <a16:creationId xmlns:a16="http://schemas.microsoft.com/office/drawing/2014/main" id="{2B899CEE-CF48-A965-5406-398B8D710D01}"/>
              </a:ext>
            </a:extLst>
          </p:cNvPr>
          <p:cNvSpPr/>
          <p:nvPr/>
        </p:nvSpPr>
        <p:spPr>
          <a:xfrm rot="3993974">
            <a:off x="3366968" y="3018436"/>
            <a:ext cx="209754" cy="631201"/>
          </a:xfrm>
          <a:prstGeom prst="rect">
            <a:avLst/>
          </a:prstGeom>
          <a:noFill/>
          <a:ln cap="flat">
            <a:noFill/>
            <a:prstDash val="solid"/>
          </a:ln>
        </p:spPr>
        <p:txBody>
          <a:bodyPr vert="horz" wrap="square" lIns="91440" tIns="0" rIns="91440" bIns="0" anchor="ctr" anchorCtr="0" compatLnSpc="1">
            <a:spAutoFit/>
          </a:bodyPr>
          <a:lstStyle/>
          <a:p>
            <a:pPr marL="0" marR="0" lvl="0" indent="0" algn="l" defTabSz="914354" rtl="0" fontAlgn="auto" hangingPunct="0">
              <a:lnSpc>
                <a:spcPct val="100000"/>
              </a:lnSpc>
              <a:spcBef>
                <a:spcPts val="0"/>
              </a:spcBef>
              <a:spcAft>
                <a:spcPts val="60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Arial" pitchFamily="34"/>
            </a:endParaRPr>
          </a:p>
          <a:p>
            <a:pPr marL="0" marR="0" lvl="0" indent="0" algn="l" defTabSz="914354" rtl="0" fontAlgn="auto" hangingPunct="0">
              <a:lnSpc>
                <a:spcPct val="100000"/>
              </a:lnSpc>
              <a:spcBef>
                <a:spcPts val="0"/>
              </a:spcBef>
              <a:spcAft>
                <a:spcPts val="60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Arial" pitchFamily="34"/>
            </a:endParaRPr>
          </a:p>
        </p:txBody>
      </p:sp>
      <p:graphicFrame>
        <p:nvGraphicFramePr>
          <p:cNvPr id="8" name="Table 4">
            <a:extLst>
              <a:ext uri="{FF2B5EF4-FFF2-40B4-BE49-F238E27FC236}">
                <a16:creationId xmlns:a16="http://schemas.microsoft.com/office/drawing/2014/main" id="{E649A41B-C9F2-7FB7-7B35-2C2EA5129AD3}"/>
              </a:ext>
            </a:extLst>
          </p:cNvPr>
          <p:cNvGraphicFramePr>
            <a:graphicFrameLocks noGrp="1"/>
          </p:cNvGraphicFramePr>
          <p:nvPr/>
        </p:nvGraphicFramePr>
        <p:xfrm>
          <a:off x="465502" y="611751"/>
          <a:ext cx="5105396" cy="5712256"/>
        </p:xfrm>
        <a:graphic>
          <a:graphicData uri="http://schemas.openxmlformats.org/drawingml/2006/table">
            <a:tbl>
              <a:tblPr>
                <a:effectLst/>
              </a:tblPr>
              <a:tblGrid>
                <a:gridCol w="2106256">
                  <a:extLst>
                    <a:ext uri="{9D8B030D-6E8A-4147-A177-3AD203B41FA5}">
                      <a16:colId xmlns:a16="http://schemas.microsoft.com/office/drawing/2014/main" val="771812365"/>
                    </a:ext>
                  </a:extLst>
                </a:gridCol>
                <a:gridCol w="2999140">
                  <a:extLst>
                    <a:ext uri="{9D8B030D-6E8A-4147-A177-3AD203B41FA5}">
                      <a16:colId xmlns:a16="http://schemas.microsoft.com/office/drawing/2014/main" val="1043128572"/>
                    </a:ext>
                  </a:extLst>
                </a:gridCol>
              </a:tblGrid>
              <a:tr h="2817248">
                <a:tc>
                  <a:txBody>
                    <a:bodyPr/>
                    <a:lstStyle/>
                    <a:p>
                      <a:pPr lvl="0" algn="l" rtl="0" fontAlgn="t">
                        <a:spcBef>
                          <a:spcPts val="0"/>
                        </a:spcBef>
                        <a:spcAft>
                          <a:spcPts val="0"/>
                        </a:spcAft>
                      </a:pPr>
                      <a:r>
                        <a:rPr lang="en-US" sz="2000" b="1" i="0" u="none" strike="noStrike">
                          <a:solidFill>
                            <a:srgbClr val="000000"/>
                          </a:solidFill>
                          <a:latin typeface="Times New Roman" pitchFamily="18"/>
                          <a:cs typeface="Times New Roman" pitchFamily="18"/>
                        </a:rPr>
                        <a:t>Product.Modify</a:t>
                      </a:r>
                      <a:endParaRPr lang="en-US" sz="2000" b="0" i="0" u="none" strike="noStrike">
                        <a:latin typeface="Times New Roman" pitchFamily="18"/>
                        <a:cs typeface="Times New Roman" pitchFamily="18"/>
                      </a:endParaRPr>
                    </a:p>
                    <a:p>
                      <a:pPr lvl="0" algn="l" rtl="0" fontAlgn="t">
                        <a:spcBef>
                          <a:spcPts val="0"/>
                        </a:spcBef>
                        <a:spcAft>
                          <a:spcPts val="0"/>
                        </a:spcAft>
                      </a:pPr>
                      <a:r>
                        <a:rPr lang="en-US" sz="2000" b="1" i="0" u="none" strike="noStrike">
                          <a:solidFill>
                            <a:srgbClr val="000000"/>
                          </a:solidFill>
                          <a:latin typeface="Times New Roman" pitchFamily="18"/>
                          <a:cs typeface="Times New Roman" pitchFamily="18"/>
                        </a:rPr>
                        <a:t>.DisplayCart</a:t>
                      </a:r>
                      <a:endParaRPr lang="en-US" sz="2000" b="0" i="0" u="none" strike="noStrike">
                        <a:latin typeface="Times New Roman" pitchFamily="18"/>
                        <a:cs typeface="Times New Roman" pitchFamily="18"/>
                      </a:endParaRPr>
                    </a:p>
                    <a:p>
                      <a:pPr lvl="0" algn="l" rtl="0" fontAlgn="t">
                        <a:spcBef>
                          <a:spcPts val="0"/>
                        </a:spcBef>
                        <a:spcAft>
                          <a:spcPts val="0"/>
                        </a:spcAft>
                      </a:pPr>
                      <a:r>
                        <a:rPr lang="en-US" sz="2000" b="1" i="0" u="none" strike="noStrike">
                          <a:solidFill>
                            <a:srgbClr val="000000"/>
                          </a:solidFill>
                          <a:latin typeface="Times New Roman" pitchFamily="18"/>
                          <a:cs typeface="Times New Roman" pitchFamily="18"/>
                        </a:rPr>
                        <a:t>.ModifyItem</a:t>
                      </a:r>
                      <a:endParaRPr lang="en-US" sz="2000" b="0" i="0" u="none" strike="noStrike">
                        <a:latin typeface="Times New Roman" pitchFamily="18"/>
                        <a:cs typeface="Times New Roman" pitchFamily="18"/>
                      </a:endParaRPr>
                    </a:p>
                    <a:p>
                      <a:pPr lvl="0" algn="l" rtl="0" fontAlgn="t">
                        <a:spcBef>
                          <a:spcPts val="0"/>
                        </a:spcBef>
                        <a:spcAft>
                          <a:spcPts val="0"/>
                        </a:spcAft>
                      </a:pPr>
                      <a:r>
                        <a:rPr lang="en-US" sz="2000" b="1" i="0" u="none" strike="noStrike">
                          <a:solidFill>
                            <a:srgbClr val="000000"/>
                          </a:solidFill>
                          <a:latin typeface="Times New Roman" pitchFamily="18"/>
                          <a:cs typeface="Times New Roman" pitchFamily="18"/>
                        </a:rPr>
                        <a:t>.Confirm</a:t>
                      </a:r>
                      <a:endParaRPr lang="en-US" sz="2000" b="0" i="0" u="none" strike="noStrike">
                        <a:latin typeface="Times New Roman" pitchFamily="18"/>
                        <a:cs typeface="Times New Roman" pitchFamily="18"/>
                      </a:endParaRPr>
                    </a:p>
                  </a:txBody>
                  <a:tcPr marL="75904" marR="75904" marT="75904" marB="75904">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l" rtl="0" fontAlgn="t">
                        <a:spcBef>
                          <a:spcPts val="0"/>
                        </a:spcBef>
                        <a:spcAft>
                          <a:spcPts val="0"/>
                        </a:spcAft>
                      </a:pPr>
                      <a:r>
                        <a:rPr lang="en-US" sz="2000" b="1" i="0" u="none" strike="noStrike">
                          <a:solidFill>
                            <a:srgbClr val="000000"/>
                          </a:solidFill>
                          <a:latin typeface="Times New Roman" pitchFamily="18"/>
                          <a:cs typeface="Times New Roman" pitchFamily="18"/>
                        </a:rPr>
                        <a:t>Modify Item</a:t>
                      </a:r>
                      <a:endParaRPr lang="en-US" sz="2000" b="0" i="0" u="none" strike="noStrike">
                        <a:latin typeface="Times New Roman" pitchFamily="18"/>
                        <a:cs typeface="Times New Roman" pitchFamily="18"/>
                      </a:endParaRPr>
                    </a:p>
                    <a:p>
                      <a:pPr lvl="0" algn="l" rtl="0" fontAlgn="t">
                        <a:spcBef>
                          <a:spcPts val="0"/>
                        </a:spcBef>
                        <a:spcAft>
                          <a:spcPts val="0"/>
                        </a:spcAft>
                      </a:pPr>
                      <a:r>
                        <a:rPr lang="en-US" sz="2000" b="0" i="0" u="none" strike="noStrike">
                          <a:solidFill>
                            <a:srgbClr val="000000"/>
                          </a:solidFill>
                          <a:latin typeface="Times New Roman" pitchFamily="18"/>
                          <a:cs typeface="Times New Roman" pitchFamily="18"/>
                        </a:rPr>
                        <a:t>The system displays the added products in the shopping cart</a:t>
                      </a:r>
                      <a:endParaRPr lang="en-US" sz="2000" b="0" i="0" u="none" strike="noStrike">
                        <a:latin typeface="Times New Roman" pitchFamily="18"/>
                        <a:cs typeface="Times New Roman" pitchFamily="18"/>
                      </a:endParaRPr>
                    </a:p>
                    <a:p>
                      <a:pPr lvl="0" algn="l" rtl="0" fontAlgn="t">
                        <a:spcBef>
                          <a:spcPts val="0"/>
                        </a:spcBef>
                        <a:spcAft>
                          <a:spcPts val="0"/>
                        </a:spcAft>
                      </a:pPr>
                      <a:r>
                        <a:rPr lang="en-US" sz="2000" b="0" i="0" u="none" strike="noStrike">
                          <a:solidFill>
                            <a:srgbClr val="000000"/>
                          </a:solidFill>
                          <a:latin typeface="Times New Roman" pitchFamily="18"/>
                          <a:cs typeface="Times New Roman" pitchFamily="18"/>
                        </a:rPr>
                        <a:t>Customer modifies the quantity, color etc.</a:t>
                      </a:r>
                      <a:endParaRPr lang="en-US" sz="2000" b="0" i="0" u="none" strike="noStrike">
                        <a:latin typeface="Times New Roman" pitchFamily="18"/>
                        <a:cs typeface="Times New Roman" pitchFamily="18"/>
                      </a:endParaRPr>
                    </a:p>
                    <a:p>
                      <a:pPr lvl="0" algn="l" rtl="0" fontAlgn="t">
                        <a:spcBef>
                          <a:spcPts val="0"/>
                        </a:spcBef>
                        <a:spcAft>
                          <a:spcPts val="0"/>
                        </a:spcAft>
                      </a:pPr>
                      <a:r>
                        <a:rPr lang="en-US" sz="2000" b="0" i="0" u="none" strike="noStrike">
                          <a:solidFill>
                            <a:srgbClr val="000000"/>
                          </a:solidFill>
                          <a:latin typeface="Times New Roman" pitchFamily="18"/>
                          <a:cs typeface="Times New Roman" pitchFamily="18"/>
                        </a:rPr>
                        <a:t>System confirmed the modified order</a:t>
                      </a:r>
                      <a:endParaRPr lang="en-US" sz="2000" b="0" i="0" u="none" strike="noStrike">
                        <a:latin typeface="Times New Roman" pitchFamily="18"/>
                        <a:cs typeface="Times New Roman" pitchFamily="18"/>
                      </a:endParaRPr>
                    </a:p>
                  </a:txBody>
                  <a:tcPr marL="75904" marR="75904" marT="75904" marB="75904">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6483793"/>
                  </a:ext>
                </a:extLst>
              </a:tr>
              <a:tr h="2895008">
                <a:tc>
                  <a:txBody>
                    <a:bodyPr/>
                    <a:lstStyle/>
                    <a:p>
                      <a:pPr lvl="0" algn="l" rtl="0" fontAlgn="t">
                        <a:spcBef>
                          <a:spcPts val="0"/>
                        </a:spcBef>
                        <a:spcAft>
                          <a:spcPts val="0"/>
                        </a:spcAft>
                      </a:pPr>
                      <a:r>
                        <a:rPr lang="en-US" sz="2000" b="1" i="0" u="none" strike="noStrike">
                          <a:solidFill>
                            <a:srgbClr val="000000"/>
                          </a:solidFill>
                          <a:latin typeface="Times New Roman" pitchFamily="18"/>
                          <a:cs typeface="Times New Roman" pitchFamily="18"/>
                        </a:rPr>
                        <a:t>Product.Delete</a:t>
                      </a:r>
                      <a:endParaRPr lang="en-US" sz="2000" b="0" i="0" u="none" strike="noStrike">
                        <a:latin typeface="Times New Roman" pitchFamily="18"/>
                        <a:cs typeface="Times New Roman" pitchFamily="18"/>
                      </a:endParaRPr>
                    </a:p>
                    <a:p>
                      <a:pPr lvl="0" algn="l" rtl="0" fontAlgn="t">
                        <a:spcBef>
                          <a:spcPts val="0"/>
                        </a:spcBef>
                        <a:spcAft>
                          <a:spcPts val="0"/>
                        </a:spcAft>
                      </a:pPr>
                      <a:r>
                        <a:rPr lang="en-US" sz="2000" b="1" i="0" u="none" strike="noStrike">
                          <a:solidFill>
                            <a:srgbClr val="000000"/>
                          </a:solidFill>
                          <a:latin typeface="Times New Roman" pitchFamily="18"/>
                          <a:cs typeface="Times New Roman" pitchFamily="18"/>
                        </a:rPr>
                        <a:t>.DisplayCart</a:t>
                      </a:r>
                      <a:endParaRPr lang="en-US" sz="2000" b="0" i="0" u="none" strike="noStrike">
                        <a:latin typeface="Times New Roman" pitchFamily="18"/>
                        <a:cs typeface="Times New Roman" pitchFamily="18"/>
                      </a:endParaRPr>
                    </a:p>
                    <a:p>
                      <a:pPr lvl="0" algn="l" rtl="0" fontAlgn="t">
                        <a:spcBef>
                          <a:spcPts val="0"/>
                        </a:spcBef>
                        <a:spcAft>
                          <a:spcPts val="0"/>
                        </a:spcAft>
                      </a:pPr>
                      <a:r>
                        <a:rPr lang="en-US" sz="2000" b="1" i="0" u="none" strike="noStrike">
                          <a:solidFill>
                            <a:srgbClr val="000000"/>
                          </a:solidFill>
                          <a:latin typeface="Times New Roman" pitchFamily="18"/>
                          <a:cs typeface="Times New Roman" pitchFamily="18"/>
                        </a:rPr>
                        <a:t>.DeleteItem</a:t>
                      </a:r>
                      <a:endParaRPr lang="en-US" sz="2000" b="0" i="0" u="none" strike="noStrike">
                        <a:latin typeface="Times New Roman" pitchFamily="18"/>
                        <a:cs typeface="Times New Roman" pitchFamily="18"/>
                      </a:endParaRPr>
                    </a:p>
                    <a:p>
                      <a:pPr lvl="0" algn="l" rtl="0" fontAlgn="t">
                        <a:spcBef>
                          <a:spcPts val="0"/>
                        </a:spcBef>
                        <a:spcAft>
                          <a:spcPts val="0"/>
                        </a:spcAft>
                      </a:pPr>
                      <a:r>
                        <a:rPr lang="en-US" sz="2000" b="1" i="0" u="none" strike="noStrike">
                          <a:solidFill>
                            <a:srgbClr val="000000"/>
                          </a:solidFill>
                          <a:latin typeface="Times New Roman" pitchFamily="18"/>
                          <a:cs typeface="Times New Roman" pitchFamily="18"/>
                        </a:rPr>
                        <a:t>.Confirm</a:t>
                      </a:r>
                      <a:endParaRPr lang="en-US" sz="2000" b="0" i="0" u="none" strike="noStrike">
                        <a:latin typeface="Times New Roman" pitchFamily="18"/>
                        <a:cs typeface="Times New Roman" pitchFamily="18"/>
                      </a:endParaRPr>
                    </a:p>
                  </a:txBody>
                  <a:tcPr marL="75904" marR="75904" marT="75904" marB="75904">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l" rtl="0" fontAlgn="t">
                        <a:spcBef>
                          <a:spcPts val="0"/>
                        </a:spcBef>
                        <a:spcAft>
                          <a:spcPts val="0"/>
                        </a:spcAft>
                      </a:pPr>
                      <a:r>
                        <a:rPr lang="en-US" sz="2000" b="1" i="0" u="none" strike="noStrike">
                          <a:solidFill>
                            <a:srgbClr val="000000"/>
                          </a:solidFill>
                          <a:latin typeface="Times New Roman" pitchFamily="18"/>
                          <a:cs typeface="Times New Roman" pitchFamily="18"/>
                        </a:rPr>
                        <a:t>Cancel or Delete Order</a:t>
                      </a:r>
                      <a:endParaRPr lang="en-US" sz="2000" b="0" i="0" u="none" strike="noStrike">
                        <a:latin typeface="Times New Roman" pitchFamily="18"/>
                        <a:cs typeface="Times New Roman" pitchFamily="18"/>
                      </a:endParaRPr>
                    </a:p>
                    <a:p>
                      <a:pPr lvl="0" algn="l" rtl="0" fontAlgn="t">
                        <a:spcBef>
                          <a:spcPts val="0"/>
                        </a:spcBef>
                        <a:spcAft>
                          <a:spcPts val="0"/>
                        </a:spcAft>
                      </a:pPr>
                      <a:r>
                        <a:rPr lang="en-US" sz="2000" b="0" i="0" u="none" strike="noStrike">
                          <a:solidFill>
                            <a:srgbClr val="000000"/>
                          </a:solidFill>
                          <a:latin typeface="Times New Roman" pitchFamily="18"/>
                          <a:cs typeface="Times New Roman" pitchFamily="18"/>
                        </a:rPr>
                        <a:t>The system displays the added products in the shopping cart</a:t>
                      </a:r>
                      <a:endParaRPr lang="en-US" sz="2000" b="0" i="0" u="none" strike="noStrike">
                        <a:latin typeface="Times New Roman" pitchFamily="18"/>
                        <a:cs typeface="Times New Roman" pitchFamily="18"/>
                      </a:endParaRPr>
                    </a:p>
                    <a:p>
                      <a:pPr lvl="0" algn="l" rtl="0" fontAlgn="t">
                        <a:spcBef>
                          <a:spcPts val="0"/>
                        </a:spcBef>
                        <a:spcAft>
                          <a:spcPts val="0"/>
                        </a:spcAft>
                      </a:pPr>
                      <a:r>
                        <a:rPr lang="en-US" sz="2000" b="0" i="0" u="none" strike="noStrike">
                          <a:solidFill>
                            <a:srgbClr val="000000"/>
                          </a:solidFill>
                          <a:latin typeface="Times New Roman" pitchFamily="18"/>
                          <a:cs typeface="Times New Roman" pitchFamily="18"/>
                        </a:rPr>
                        <a:t>Customer deletes the item in the cart that wish not to buy</a:t>
                      </a:r>
                      <a:endParaRPr lang="en-US" sz="2000" b="0" i="0" u="none" strike="noStrike">
                        <a:latin typeface="Times New Roman" pitchFamily="18"/>
                        <a:cs typeface="Times New Roman" pitchFamily="18"/>
                      </a:endParaRPr>
                    </a:p>
                    <a:p>
                      <a:pPr lvl="0" algn="l" rtl="0" fontAlgn="t">
                        <a:spcBef>
                          <a:spcPts val="0"/>
                        </a:spcBef>
                        <a:spcAft>
                          <a:spcPts val="0"/>
                        </a:spcAft>
                      </a:pPr>
                      <a:r>
                        <a:rPr lang="en-US" sz="2000" b="0" i="0" u="none" strike="noStrike">
                          <a:solidFill>
                            <a:srgbClr val="000000"/>
                          </a:solidFill>
                          <a:latin typeface="Times New Roman" pitchFamily="18"/>
                          <a:cs typeface="Times New Roman" pitchFamily="18"/>
                        </a:rPr>
                        <a:t>System confirmed the deleted order</a:t>
                      </a:r>
                      <a:endParaRPr lang="en-US" sz="2000" b="0" i="0" u="none" strike="noStrike">
                        <a:latin typeface="Times New Roman" pitchFamily="18"/>
                        <a:cs typeface="Times New Roman" pitchFamily="18"/>
                      </a:endParaRPr>
                    </a:p>
                  </a:txBody>
                  <a:tcPr marL="75904" marR="75904" marT="75904" marB="75904">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95445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name="Slide35">
    <p:bg>
      <p:bgPr>
        <a:solidFill>
          <a:srgbClr val="FFFFFF"/>
        </a:solidFill>
        <a:effectLst/>
      </p:bgPr>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012204CA-BD31-F46E-D5B6-D53FF2950228}"/>
              </a:ext>
            </a:extLst>
          </p:cNvPr>
          <p:cNvSpPr>
            <a:spLocks noMove="1" noResize="1"/>
          </p:cNvSpPr>
          <p:nvPr/>
        </p:nvSpPr>
        <p:spPr>
          <a:xfrm>
            <a:off x="9" y="0"/>
            <a:ext cx="12191996" cy="6858000"/>
          </a:xfrm>
          <a:prstGeom prst="rect">
            <a:avLst/>
          </a:prstGeom>
          <a:solidFill>
            <a:srgbClr val="0D0D0D"/>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3" name="Title 1">
            <a:extLst>
              <a:ext uri="{FF2B5EF4-FFF2-40B4-BE49-F238E27FC236}">
                <a16:creationId xmlns:a16="http://schemas.microsoft.com/office/drawing/2014/main" id="{722DE80B-91D4-24DE-382B-D172DB3381F5}"/>
              </a:ext>
            </a:extLst>
          </p:cNvPr>
          <p:cNvSpPr txBox="1">
            <a:spLocks noGrp="1"/>
          </p:cNvSpPr>
          <p:nvPr>
            <p:ph type="title"/>
          </p:nvPr>
        </p:nvSpPr>
        <p:spPr>
          <a:xfrm>
            <a:off x="388062" y="700787"/>
            <a:ext cx="4959092" cy="1325559"/>
          </a:xfrm>
        </p:spPr>
        <p:txBody>
          <a:bodyPr anchor="b"/>
          <a:lstStyle/>
          <a:p>
            <a:pPr lvl="0"/>
            <a:r>
              <a:rPr lang="en-US" sz="3600" dirty="0">
                <a:solidFill>
                  <a:srgbClr val="FFFFFF"/>
                </a:solidFill>
                <a:latin typeface="Times New Roman" pitchFamily="18"/>
              </a:rPr>
              <a:t>Manage Discounts</a:t>
            </a:r>
            <a:endParaRPr lang="en-US" sz="3600" dirty="0">
              <a:solidFill>
                <a:srgbClr val="FFFFFF"/>
              </a:solidFill>
            </a:endParaRPr>
          </a:p>
        </p:txBody>
      </p:sp>
      <p:cxnSp>
        <p:nvCxnSpPr>
          <p:cNvPr id="4" name="Straight Connector 18">
            <a:extLst>
              <a:ext uri="{FF2B5EF4-FFF2-40B4-BE49-F238E27FC236}">
                <a16:creationId xmlns:a16="http://schemas.microsoft.com/office/drawing/2014/main" id="{AE2550B2-FFA2-1743-0D1B-F9837B369714}"/>
              </a:ext>
            </a:extLst>
          </p:cNvPr>
          <p:cNvCxnSpPr>
            <a:cxnSpLocks noMove="1" noResize="1"/>
          </p:cNvCxnSpPr>
          <p:nvPr/>
        </p:nvCxnSpPr>
        <p:spPr>
          <a:xfrm flipH="1">
            <a:off x="126205" y="2026337"/>
            <a:ext cx="5220950" cy="0"/>
          </a:xfrm>
          <a:prstGeom prst="straightConnector1">
            <a:avLst/>
          </a:prstGeom>
          <a:noFill/>
          <a:ln w="12701" cap="flat">
            <a:solidFill>
              <a:srgbClr val="ED7D31"/>
            </a:solidFill>
            <a:prstDash val="solid"/>
            <a:miter/>
          </a:ln>
        </p:spPr>
      </p:cxnSp>
      <p:sp>
        <p:nvSpPr>
          <p:cNvPr id="5" name="Content Placeholder 2">
            <a:extLst>
              <a:ext uri="{FF2B5EF4-FFF2-40B4-BE49-F238E27FC236}">
                <a16:creationId xmlns:a16="http://schemas.microsoft.com/office/drawing/2014/main" id="{8B93A761-0F56-9B38-C19F-41198377B7C2}"/>
              </a:ext>
            </a:extLst>
          </p:cNvPr>
          <p:cNvSpPr txBox="1">
            <a:spLocks noGrp="1"/>
          </p:cNvSpPr>
          <p:nvPr>
            <p:ph idx="1"/>
          </p:nvPr>
        </p:nvSpPr>
        <p:spPr>
          <a:xfrm>
            <a:off x="1392676" y="2902817"/>
            <a:ext cx="9406670" cy="3526145"/>
          </a:xfrm>
        </p:spPr>
        <p:txBody>
          <a:bodyPr/>
          <a:lstStyle/>
          <a:p>
            <a:pPr marL="0" lvl="0" indent="0">
              <a:spcBef>
                <a:spcPts val="1200"/>
              </a:spcBef>
              <a:spcAft>
                <a:spcPts val="1200"/>
              </a:spcAft>
              <a:buNone/>
            </a:pPr>
            <a:r>
              <a:rPr lang="en-US" b="1" dirty="0">
                <a:solidFill>
                  <a:srgbClr val="FFFFFF"/>
                </a:solidFill>
                <a:latin typeface="Times New Roman" pitchFamily="18"/>
                <a:cs typeface="Times New Roman" pitchFamily="18"/>
              </a:rPr>
              <a:t>Description</a:t>
            </a:r>
          </a:p>
          <a:p>
            <a:pPr marL="0" lvl="0" indent="0">
              <a:spcBef>
                <a:spcPts val="1200"/>
              </a:spcBef>
              <a:spcAft>
                <a:spcPts val="1200"/>
              </a:spcAft>
              <a:buNone/>
            </a:pPr>
            <a:r>
              <a:rPr lang="en-US" dirty="0">
                <a:solidFill>
                  <a:srgbClr val="FFFFFF"/>
                </a:solidFill>
                <a:latin typeface="Times New Roman" pitchFamily="18"/>
                <a:cs typeface="Times New Roman" pitchFamily="18"/>
              </a:rPr>
              <a:t>The customer may use one or more subscriptions, offers, discounts, deals, and promotions. Priority = High</a:t>
            </a:r>
            <a:endParaRPr lang="en-US" sz="4000" dirty="0">
              <a:solidFill>
                <a:srgbClr val="FFFFFF"/>
              </a:solidFill>
              <a:latin typeface="Times New Roman" pitchFamily="18"/>
              <a:cs typeface="Times New Roman" pitchFamily="18"/>
            </a:endParaRPr>
          </a:p>
          <a:p>
            <a:pPr marL="0" lvl="0" indent="0">
              <a:buNone/>
            </a:pPr>
            <a:br>
              <a:rPr lang="en-US" dirty="0">
                <a:solidFill>
                  <a:srgbClr val="FFFFFF"/>
                </a:solidFill>
                <a:latin typeface="Times New Roman" pitchFamily="18"/>
                <a:cs typeface="Times New Roman" pitchFamily="18"/>
              </a:rPr>
            </a:br>
            <a:endParaRPr lang="en-US" sz="2000" dirty="0">
              <a:solidFill>
                <a:srgbClr val="FFFFFF"/>
              </a:solidFill>
              <a:latin typeface="Times New Roman" pitchFamily="18"/>
              <a:cs typeface="Times New Roman" pitchFamily="18"/>
            </a:endParaRPr>
          </a:p>
        </p:txBody>
      </p:sp>
      <p:sp>
        <p:nvSpPr>
          <p:cNvPr id="6" name="Rectangle 20">
            <a:extLst>
              <a:ext uri="{FF2B5EF4-FFF2-40B4-BE49-F238E27FC236}">
                <a16:creationId xmlns:a16="http://schemas.microsoft.com/office/drawing/2014/main" id="{604A74ED-91CA-58EA-6028-A0577DFA4E72}"/>
              </a:ext>
            </a:extLst>
          </p:cNvPr>
          <p:cNvSpPr>
            <a:spLocks noMove="1" noResize="1"/>
          </p:cNvSpPr>
          <p:nvPr/>
        </p:nvSpPr>
        <p:spPr>
          <a:xfrm>
            <a:off x="126214" y="115196"/>
            <a:ext cx="11939585" cy="6627616"/>
          </a:xfrm>
          <a:prstGeom prst="rect">
            <a:avLst/>
          </a:prstGeom>
          <a:noFill/>
          <a:ln w="12701" cap="flat">
            <a:solidFill>
              <a:srgbClr val="ED7D31"/>
            </a:solidFill>
            <a:prstDash val="solid"/>
            <a:miter/>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75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wipe(down)">
                                      <p:cBhvr>
                                        <p:cTn id="25" dur="500"/>
                                        <p:tgtEl>
                                          <p:spTgt spid="5">
                                            <p:txEl>
                                              <p:pRg st="0" end="0"/>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wipe(down)">
                                      <p:cBhvr>
                                        <p:cTn id="28"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name="Slide36">
    <p:bg>
      <p:bgPr>
        <a:solidFill>
          <a:srgbClr val="FFFFFF"/>
        </a:solidFill>
        <a:effectLst/>
      </p:bgPr>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E3068FE5-5909-4135-DFFB-9C09897696F6}"/>
              </a:ext>
            </a:extLst>
          </p:cNvPr>
          <p:cNvSpPr>
            <a:spLocks noMove="1" noResize="1"/>
          </p:cNvSpPr>
          <p:nvPr/>
        </p:nvSpPr>
        <p:spPr>
          <a:xfrm>
            <a:off x="9" y="0"/>
            <a:ext cx="12191996" cy="6858000"/>
          </a:xfrm>
          <a:prstGeom prst="rect">
            <a:avLst/>
          </a:prstGeom>
          <a:solidFill>
            <a:srgbClr val="0D0D0D"/>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cxnSp>
        <p:nvCxnSpPr>
          <p:cNvPr id="3" name="Straight Connector 18">
            <a:extLst>
              <a:ext uri="{FF2B5EF4-FFF2-40B4-BE49-F238E27FC236}">
                <a16:creationId xmlns:a16="http://schemas.microsoft.com/office/drawing/2014/main" id="{678DA80D-9E08-8018-2EBC-40FAE197D554}"/>
              </a:ext>
            </a:extLst>
          </p:cNvPr>
          <p:cNvCxnSpPr>
            <a:cxnSpLocks noMove="1" noResize="1"/>
          </p:cNvCxnSpPr>
          <p:nvPr/>
        </p:nvCxnSpPr>
        <p:spPr>
          <a:xfrm flipH="1">
            <a:off x="126205" y="2026337"/>
            <a:ext cx="5220950" cy="0"/>
          </a:xfrm>
          <a:prstGeom prst="straightConnector1">
            <a:avLst/>
          </a:prstGeom>
          <a:noFill/>
          <a:ln w="12701" cap="flat">
            <a:solidFill>
              <a:srgbClr val="ED7D31"/>
            </a:solidFill>
            <a:prstDash val="solid"/>
            <a:miter/>
          </a:ln>
        </p:spPr>
      </p:cxnSp>
      <p:sp>
        <p:nvSpPr>
          <p:cNvPr id="4" name="Content Placeholder 2">
            <a:extLst>
              <a:ext uri="{FF2B5EF4-FFF2-40B4-BE49-F238E27FC236}">
                <a16:creationId xmlns:a16="http://schemas.microsoft.com/office/drawing/2014/main" id="{00BAFAED-1BA6-1FD5-4AA4-C081F6C75734}"/>
              </a:ext>
            </a:extLst>
          </p:cNvPr>
          <p:cNvSpPr txBox="1">
            <a:spLocks noGrp="1"/>
          </p:cNvSpPr>
          <p:nvPr>
            <p:ph idx="1"/>
          </p:nvPr>
        </p:nvSpPr>
        <p:spPr>
          <a:xfrm>
            <a:off x="257138" y="2253557"/>
            <a:ext cx="11355750" cy="4311834"/>
          </a:xfrm>
        </p:spPr>
        <p:txBody>
          <a:bodyPr>
            <a:noAutofit/>
          </a:bodyPr>
          <a:lstStyle/>
          <a:p>
            <a:pPr marL="0" lvl="0" indent="0">
              <a:spcBef>
                <a:spcPts val="1200"/>
              </a:spcBef>
              <a:spcAft>
                <a:spcPts val="1200"/>
              </a:spcAft>
              <a:buNone/>
            </a:pPr>
            <a:r>
              <a:rPr lang="en-US" sz="2400" b="1" dirty="0">
                <a:solidFill>
                  <a:srgbClr val="FFFFFF"/>
                </a:solidFill>
                <a:latin typeface="Times New Roman" pitchFamily="18"/>
                <a:cs typeface="Times New Roman" pitchFamily="18"/>
              </a:rPr>
              <a:t>Stimulus/Response Sequences</a:t>
            </a:r>
          </a:p>
          <a:p>
            <a:pPr lvl="0">
              <a:spcBef>
                <a:spcPts val="1200"/>
              </a:spcBef>
              <a:buFont typeface="Calibri Light"/>
              <a:buAutoNum type="arabicPeriod"/>
            </a:pPr>
            <a:r>
              <a:rPr lang="en-US" sz="2400" dirty="0">
                <a:solidFill>
                  <a:srgbClr val="FFFFFF"/>
                </a:solidFill>
                <a:latin typeface="Times New Roman" pitchFamily="18"/>
                <a:cs typeface="Times New Roman" pitchFamily="18"/>
              </a:rPr>
              <a:t>System provides various deals and offers</a:t>
            </a:r>
          </a:p>
          <a:p>
            <a:pPr lvl="0">
              <a:spcBef>
                <a:spcPts val="0"/>
              </a:spcBef>
              <a:buFont typeface="Calibri Light"/>
              <a:buAutoNum type="arabicPeriod"/>
            </a:pPr>
            <a:r>
              <a:rPr lang="en-US" sz="2400" dirty="0">
                <a:solidFill>
                  <a:srgbClr val="FFFFFF"/>
                </a:solidFill>
                <a:latin typeface="Times New Roman" pitchFamily="18"/>
                <a:cs typeface="Times New Roman" pitchFamily="18"/>
              </a:rPr>
              <a:t>Customer uses the deals to get discount</a:t>
            </a:r>
          </a:p>
          <a:p>
            <a:pPr lvl="0">
              <a:spcBef>
                <a:spcPts val="0"/>
              </a:spcBef>
              <a:buFont typeface="Calibri Light"/>
              <a:buAutoNum type="arabicPeriod"/>
            </a:pPr>
            <a:r>
              <a:rPr lang="en-US" sz="2400" dirty="0">
                <a:solidFill>
                  <a:srgbClr val="FFFFFF"/>
                </a:solidFill>
                <a:latin typeface="Times New Roman" pitchFamily="18"/>
                <a:cs typeface="Times New Roman" pitchFamily="18"/>
              </a:rPr>
              <a:t>System applies the discount for the products</a:t>
            </a:r>
          </a:p>
          <a:p>
            <a:pPr lvl="0">
              <a:spcBef>
                <a:spcPts val="0"/>
              </a:spcBef>
              <a:buFont typeface="Calibri Light"/>
              <a:buAutoNum type="arabicPeriod"/>
            </a:pPr>
            <a:r>
              <a:rPr lang="en-US" sz="2400" dirty="0">
                <a:solidFill>
                  <a:srgbClr val="FFFFFF"/>
                </a:solidFill>
                <a:latin typeface="Times New Roman" pitchFamily="18"/>
                <a:cs typeface="Times New Roman" pitchFamily="18"/>
              </a:rPr>
              <a:t>Customer can view the discount on the review page and proceed to buy the product</a:t>
            </a:r>
          </a:p>
          <a:p>
            <a:pPr lvl="0">
              <a:spcBef>
                <a:spcPts val="0"/>
              </a:spcBef>
              <a:buFont typeface="Calibri Light"/>
              <a:buAutoNum type="arabicPeriod"/>
            </a:pPr>
            <a:r>
              <a:rPr lang="en-US" sz="2400" dirty="0">
                <a:solidFill>
                  <a:srgbClr val="FFFFFF"/>
                </a:solidFill>
                <a:latin typeface="Times New Roman" pitchFamily="18"/>
                <a:cs typeface="Times New Roman" pitchFamily="18"/>
              </a:rPr>
              <a:t>System navigates to the payment page</a:t>
            </a:r>
          </a:p>
          <a:p>
            <a:pPr lvl="0">
              <a:spcBef>
                <a:spcPts val="0"/>
              </a:spcBef>
              <a:buFont typeface="Calibri Light"/>
              <a:buAutoNum type="arabicPeriod"/>
            </a:pPr>
            <a:r>
              <a:rPr lang="en-US" sz="2400" dirty="0">
                <a:solidFill>
                  <a:srgbClr val="FFFFFF"/>
                </a:solidFill>
                <a:latin typeface="Times New Roman" pitchFamily="18"/>
                <a:cs typeface="Times New Roman" pitchFamily="18"/>
              </a:rPr>
              <a:t>Customer will enter the card details and pay for item</a:t>
            </a:r>
          </a:p>
          <a:p>
            <a:pPr lvl="0">
              <a:spcBef>
                <a:spcPts val="0"/>
              </a:spcBef>
              <a:spcAft>
                <a:spcPts val="1200"/>
              </a:spcAft>
              <a:buFont typeface="Calibri Light"/>
              <a:buAutoNum type="arabicPeriod"/>
            </a:pPr>
            <a:r>
              <a:rPr lang="en-US" sz="2400" dirty="0">
                <a:solidFill>
                  <a:srgbClr val="FFFFFF"/>
                </a:solidFill>
                <a:latin typeface="Times New Roman" pitchFamily="18"/>
                <a:cs typeface="Times New Roman" pitchFamily="18"/>
              </a:rPr>
              <a:t>System confirms the order and sends an email confirmation to the customer</a:t>
            </a:r>
          </a:p>
        </p:txBody>
      </p:sp>
      <p:sp>
        <p:nvSpPr>
          <p:cNvPr id="5" name="Rectangle 20">
            <a:extLst>
              <a:ext uri="{FF2B5EF4-FFF2-40B4-BE49-F238E27FC236}">
                <a16:creationId xmlns:a16="http://schemas.microsoft.com/office/drawing/2014/main" id="{367660FB-AD27-7DAE-3F55-D31A025235ED}"/>
              </a:ext>
            </a:extLst>
          </p:cNvPr>
          <p:cNvSpPr>
            <a:spLocks noMove="1" noResize="1"/>
          </p:cNvSpPr>
          <p:nvPr/>
        </p:nvSpPr>
        <p:spPr>
          <a:xfrm>
            <a:off x="126214" y="115196"/>
            <a:ext cx="11939585" cy="6627616"/>
          </a:xfrm>
          <a:prstGeom prst="rect">
            <a:avLst/>
          </a:prstGeom>
          <a:noFill/>
          <a:ln w="12701" cap="flat">
            <a:solidFill>
              <a:srgbClr val="ED7D31"/>
            </a:solidFill>
            <a:prstDash val="solid"/>
            <a:miter/>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6" name="Title 1">
            <a:extLst>
              <a:ext uri="{FF2B5EF4-FFF2-40B4-BE49-F238E27FC236}">
                <a16:creationId xmlns:a16="http://schemas.microsoft.com/office/drawing/2014/main" id="{4DD2A59B-A88C-62D4-27AE-4CFE5A0C3EF2}"/>
              </a:ext>
            </a:extLst>
          </p:cNvPr>
          <p:cNvSpPr txBox="1">
            <a:spLocks noGrp="1"/>
          </p:cNvSpPr>
          <p:nvPr>
            <p:ph type="title"/>
          </p:nvPr>
        </p:nvSpPr>
        <p:spPr>
          <a:xfrm>
            <a:off x="257138" y="730633"/>
            <a:ext cx="4959092" cy="1325559"/>
          </a:xfrm>
        </p:spPr>
        <p:txBody>
          <a:bodyPr anchor="b"/>
          <a:lstStyle/>
          <a:p>
            <a:pPr lvl="0"/>
            <a:r>
              <a:rPr lang="en-US" sz="3600">
                <a:solidFill>
                  <a:srgbClr val="FFFFFF"/>
                </a:solidFill>
                <a:latin typeface="Times New Roman" pitchFamily="18"/>
              </a:rPr>
              <a:t>Manage Discounts</a:t>
            </a:r>
            <a:endParaRPr lang="en-US" sz="36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additive="base">
                                        <p:cTn id="2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 calcmode="lin" valueType="num">
                                      <p:cBhvr additive="base">
                                        <p:cTn id="2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 calcmode="lin" valueType="num">
                                      <p:cBhvr additive="base">
                                        <p:cTn id="3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anim calcmode="lin" valueType="num">
                                      <p:cBhvr additive="base">
                                        <p:cTn id="4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 calcmode="lin" valueType="num">
                                      <p:cBhvr additive="base">
                                        <p:cTn id="4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name="Slide37">
    <p:bg>
      <p:bgPr>
        <a:solidFill>
          <a:srgbClr val="FFFFFF"/>
        </a:solidFill>
        <a:effectLst/>
      </p:bgPr>
    </p:bg>
    <p:spTree>
      <p:nvGrpSpPr>
        <p:cNvPr id="1" name=""/>
        <p:cNvGrpSpPr/>
        <p:nvPr/>
      </p:nvGrpSpPr>
      <p:grpSpPr>
        <a:xfrm>
          <a:off x="0" y="0"/>
          <a:ext cx="0" cy="0"/>
          <a:chOff x="0" y="0"/>
          <a:chExt cx="0" cy="0"/>
        </a:xfrm>
      </p:grpSpPr>
      <p:sp>
        <p:nvSpPr>
          <p:cNvPr id="2" name="Rectangle 34">
            <a:extLst>
              <a:ext uri="{FF2B5EF4-FFF2-40B4-BE49-F238E27FC236}">
                <a16:creationId xmlns:a16="http://schemas.microsoft.com/office/drawing/2014/main" id="{DA757402-CCDF-4015-D43C-69C63C0FC65D}"/>
              </a:ext>
            </a:extLst>
          </p:cNvPr>
          <p:cNvSpPr>
            <a:spLocks noMove="1" noResize="1"/>
          </p:cNvSpPr>
          <p:nvPr/>
        </p:nvSpPr>
        <p:spPr>
          <a:xfrm>
            <a:off x="9"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3" name="Freeform: Shape 36">
            <a:extLst>
              <a:ext uri="{FF2B5EF4-FFF2-40B4-BE49-F238E27FC236}">
                <a16:creationId xmlns:a16="http://schemas.microsoft.com/office/drawing/2014/main" id="{31C01CB7-63BC-C000-824A-7C98B9C867AB}"/>
              </a:ext>
            </a:extLst>
          </p:cNvPr>
          <p:cNvSpPr>
            <a:spLocks noMove="1" noResize="1"/>
          </p:cNvSpPr>
          <p:nvPr/>
        </p:nvSpPr>
        <p:spPr>
          <a:xfrm>
            <a:off x="5742770" y="1073789"/>
            <a:ext cx="5952405" cy="4961260"/>
          </a:xfrm>
          <a:custGeom>
            <a:avLst/>
            <a:gdLst>
              <a:gd name="f0" fmla="val 10800000"/>
              <a:gd name="f1" fmla="val 5400000"/>
              <a:gd name="f2" fmla="val 180"/>
              <a:gd name="f3" fmla="val w"/>
              <a:gd name="f4" fmla="val h"/>
              <a:gd name="f5" fmla="val 0"/>
              <a:gd name="f6" fmla="val 4574113"/>
              <a:gd name="f7" fmla="val 3812472"/>
              <a:gd name="f8" fmla="val 2768595"/>
              <a:gd name="f9" fmla="val 2476119"/>
              <a:gd name="f10" fmla="val 3374676"/>
              <a:gd name="f11" fmla="val 3384493"/>
              <a:gd name="f12" fmla="val 3394066"/>
              <a:gd name="f13" fmla="val 2477423"/>
              <a:gd name="f14" fmla="val 3403209"/>
              <a:gd name="f15" fmla="val 2479909"/>
              <a:gd name="f16" fmla="val 3422833"/>
              <a:gd name="f17" fmla="val 2488137"/>
              <a:gd name="f18" fmla="val 3410840"/>
              <a:gd name="f19" fmla="val 2508879"/>
              <a:gd name="f20" fmla="val 3302401"/>
              <a:gd name="f21" fmla="val 2696426"/>
              <a:gd name="f22" fmla="val 3163600"/>
              <a:gd name="f23" fmla="val 2936487"/>
              <a:gd name="f24" fmla="val 2985934"/>
              <a:gd name="f25" fmla="val 3243764"/>
              <a:gd name="f26" fmla="val 2933195"/>
              <a:gd name="f27" fmla="val 3334842"/>
              <a:gd name="f28" fmla="val 2838263"/>
              <a:gd name="f29" fmla="val 3390890"/>
              <a:gd name="f30" fmla="val 2732784"/>
              <a:gd name="f31" fmla="val 2529297"/>
              <a:gd name="f32" fmla="val 2505559"/>
              <a:gd name="f33" fmla="val 2482907"/>
              <a:gd name="f34" fmla="val 3351884"/>
              <a:gd name="f35" fmla="val 2451367"/>
              <a:gd name="f36" fmla="val 3297569"/>
              <a:gd name="f37" fmla="val 2414666"/>
              <a:gd name="f38" fmla="val 3234367"/>
              <a:gd name="f39" fmla="val 2371959"/>
              <a:gd name="f40" fmla="val 3160822"/>
              <a:gd name="f41" fmla="val 2352324"/>
              <a:gd name="f42" fmla="val 3128217"/>
              <a:gd name="f43" fmla="val 3086483"/>
              <a:gd name="f44" fmla="val 3053878"/>
              <a:gd name="f45" fmla="val 2675654"/>
              <a:gd name="f46" fmla="val 2530895"/>
              <a:gd name="f47" fmla="val 2693981"/>
              <a:gd name="f48" fmla="val 2496986"/>
              <a:gd name="f49" fmla="val 2730633"/>
              <a:gd name="f50" fmla="val 3909778"/>
              <a:gd name="f51" fmla="val 676847"/>
              <a:gd name="f52" fmla="val 4305516"/>
              <a:gd name="f53" fmla="val 4331158"/>
              <a:gd name="f54" fmla="val 4354235"/>
              <a:gd name="f55" fmla="val 690472"/>
              <a:gd name="f56" fmla="val 4367056"/>
              <a:gd name="f57" fmla="val 712612"/>
              <a:gd name="f58" fmla="val 4564498"/>
              <a:gd name="f59" fmla="val 1054092"/>
              <a:gd name="f60" fmla="val 4577319"/>
              <a:gd name="f61" fmla="val 1075382"/>
              <a:gd name="f62" fmla="val 1102632"/>
              <a:gd name="f63" fmla="val 1123921"/>
              <a:gd name="f64" fmla="val 1465401"/>
              <a:gd name="f65" fmla="val 1487542"/>
              <a:gd name="f66" fmla="val 1501167"/>
              <a:gd name="f67" fmla="val 3884990"/>
              <a:gd name="f68" fmla="val 3861058"/>
              <a:gd name="f69" fmla="val 3849091"/>
              <a:gd name="f70" fmla="val 3650795"/>
              <a:gd name="f71" fmla="val 3637974"/>
              <a:gd name="f72" fmla="val 1104892"/>
              <a:gd name="f73" fmla="val 56047"/>
              <a:gd name="f74" fmla="val 147125"/>
              <a:gd name="f75" fmla="val 3798122"/>
              <a:gd name="f76" fmla="val 1551823"/>
              <a:gd name="f77" fmla="val 3850862"/>
              <a:gd name="f78" fmla="val 1639397"/>
              <a:gd name="f79" fmla="val 1751493"/>
              <a:gd name="f80" fmla="val 1839068"/>
              <a:gd name="f81" fmla="val 3496551"/>
              <a:gd name="f82" fmla="val 2360642"/>
              <a:gd name="f83" fmla="val 3471135"/>
              <a:gd name="f84" fmla="val 2404597"/>
              <a:gd name="f85" fmla="val 3472029"/>
              <a:gd name="f86" fmla="val 2404972"/>
              <a:gd name="f87" fmla="val 3490302"/>
              <a:gd name="f88" fmla="val 2415638"/>
              <a:gd name="f89" fmla="val 3505806"/>
              <a:gd name="f90" fmla="val 2431084"/>
              <a:gd name="f91" fmla="val 3516881"/>
              <a:gd name="f92" fmla="val 2450209"/>
              <a:gd name="f93" fmla="val 3857970"/>
              <a:gd name="f94" fmla="val 3040131"/>
              <a:gd name="f95" fmla="val 3880120"/>
              <a:gd name="f96" fmla="val 3076909"/>
              <a:gd name="f97" fmla="val 3123985"/>
              <a:gd name="f98" fmla="val 3160764"/>
              <a:gd name="f99" fmla="val 3750684"/>
              <a:gd name="f100" fmla="val 3494732"/>
              <a:gd name="f101" fmla="val 3788933"/>
              <a:gd name="f102" fmla="val 3454864"/>
              <a:gd name="f103" fmla="val 3410567"/>
              <a:gd name="f104" fmla="val 2726911"/>
              <a:gd name="f105" fmla="val 2684090"/>
              <a:gd name="f106" fmla="val 2642747"/>
              <a:gd name="f107" fmla="val 2622074"/>
              <a:gd name="f108" fmla="val 2438330"/>
              <a:gd name="f109" fmla="val 3434265"/>
              <a:gd name="f110" fmla="val 2417573"/>
              <a:gd name="f111" fmla="val 3398519"/>
              <a:gd name="f112" fmla="val 2433905"/>
              <a:gd name="f113" fmla="val 2511101"/>
              <a:gd name="f114" fmla="val 2544636"/>
              <a:gd name="f115" fmla="val 3456269"/>
              <a:gd name="f116" fmla="val 2672757"/>
              <a:gd name="f117" fmla="val 3676902"/>
              <a:gd name="f118" fmla="val 2691084"/>
              <a:gd name="f119" fmla="val 3710811"/>
              <a:gd name="f120" fmla="val 2727737"/>
              <a:gd name="f121" fmla="val 3731679"/>
              <a:gd name="f122" fmla="val 2765699"/>
              <a:gd name="f123" fmla="val 3371780"/>
              <a:gd name="f124" fmla="val 3411050"/>
              <a:gd name="f125" fmla="val 3446394"/>
              <a:gd name="f126" fmla="val 3466029"/>
              <a:gd name="f127" fmla="val 3768415"/>
              <a:gd name="f128" fmla="val 3153920"/>
              <a:gd name="f129" fmla="val 3788051"/>
              <a:gd name="f130" fmla="val 3121314"/>
              <a:gd name="f131" fmla="val 3079580"/>
              <a:gd name="f132" fmla="val 3046975"/>
              <a:gd name="f133" fmla="val 2523992"/>
              <a:gd name="f134" fmla="val 3456211"/>
              <a:gd name="f135" fmla="val 2507037"/>
              <a:gd name="f136" fmla="val 3442467"/>
              <a:gd name="f137" fmla="val 2493343"/>
              <a:gd name="f138" fmla="val 3426268"/>
              <a:gd name="f139" fmla="val 2483888"/>
              <a:gd name="f140" fmla="val 3421667"/>
              <a:gd name="f141" fmla="val 2481960"/>
              <a:gd name="f142" fmla="val 3446331"/>
              <a:gd name="f143" fmla="val 2439303"/>
              <a:gd name="f144" fmla="val 3464674"/>
              <a:gd name="f145" fmla="val 2407578"/>
              <a:gd name="f146" fmla="val 3445649"/>
              <a:gd name="f147" fmla="val 2399601"/>
              <a:gd name="f148" fmla="val 3435335"/>
              <a:gd name="f149" fmla="val 2396796"/>
              <a:gd name="f150" fmla="val 3424538"/>
              <a:gd name="f151" fmla="val 2395325"/>
              <a:gd name="f152" fmla="val 3413464"/>
              <a:gd name="f153" fmla="val 2729808"/>
              <a:gd name="f154" fmla="val 2686987"/>
              <a:gd name="f155" fmla="val 2645644"/>
              <a:gd name="f156" fmla="val 2418863"/>
              <a:gd name="f157" fmla="val 2624971"/>
              <a:gd name="f158" fmla="val 2457112"/>
              <a:gd name="f159" fmla="val 2282405"/>
              <a:gd name="f160" fmla="val 3047034"/>
              <a:gd name="f161" fmla="val 2260256"/>
              <a:gd name="f162" fmla="val 3083811"/>
              <a:gd name="f163" fmla="val 3130887"/>
              <a:gd name="f164" fmla="val 3167666"/>
              <a:gd name="f165" fmla="val 2325225"/>
              <a:gd name="f166" fmla="val 3241406"/>
              <a:gd name="f167" fmla="val 2362693"/>
              <a:gd name="f168" fmla="val 3305929"/>
              <a:gd name="f169" fmla="val 2395478"/>
              <a:gd name="f170" fmla="val 3362386"/>
              <a:gd name="f171" fmla="val 2412031"/>
              <a:gd name="f172" fmla="val 2335350"/>
              <a:gd name="f173" fmla="val 2096889"/>
              <a:gd name="f174" fmla="val 1715352"/>
              <a:gd name="f175" fmla="val 1002929"/>
              <a:gd name="f176" fmla="val 904482"/>
              <a:gd name="f177" fmla="val 855258"/>
              <a:gd name="f178" fmla="val 39555"/>
              <a:gd name="f179" fmla="+- 0 0 13185"/>
              <a:gd name="f180" fmla="+- 0 0 -90"/>
              <a:gd name="f181" fmla="*/ f3 1 4574113"/>
              <a:gd name="f182" fmla="*/ f4 1 3812472"/>
              <a:gd name="f183" fmla="+- f7 0 f5"/>
              <a:gd name="f184" fmla="+- f6 0 f5"/>
              <a:gd name="f185" fmla="*/ f180 f0 1"/>
              <a:gd name="f186" fmla="*/ f184 1 4574113"/>
              <a:gd name="f187" fmla="*/ f183 1 3812472"/>
              <a:gd name="f188" fmla="*/ 2768595 f184 1"/>
              <a:gd name="f189" fmla="*/ 2476119 f183 1"/>
              <a:gd name="f190" fmla="*/ 3374676 f184 1"/>
              <a:gd name="f191" fmla="*/ 3403209 f184 1"/>
              <a:gd name="f192" fmla="*/ 2479909 f183 1"/>
              <a:gd name="f193" fmla="*/ 3422833 f184 1"/>
              <a:gd name="f194" fmla="*/ 2488137 f183 1"/>
              <a:gd name="f195" fmla="*/ 3410840 f184 1"/>
              <a:gd name="f196" fmla="*/ 2508879 f183 1"/>
              <a:gd name="f197" fmla="*/ 2985934 f184 1"/>
              <a:gd name="f198" fmla="*/ 3243764 f183 1"/>
              <a:gd name="f199" fmla="*/ 2732784 f184 1"/>
              <a:gd name="f200" fmla="*/ 3390890 f183 1"/>
              <a:gd name="f201" fmla="*/ 2529297 f184 1"/>
              <a:gd name="f202" fmla="*/ 2505559 f184 1"/>
              <a:gd name="f203" fmla="*/ 2482907 f184 1"/>
              <a:gd name="f204" fmla="*/ 3351884 f183 1"/>
              <a:gd name="f205" fmla="*/ 2371959 f184 1"/>
              <a:gd name="f206" fmla="*/ 3160822 f183 1"/>
              <a:gd name="f207" fmla="*/ 3053878 f183 1"/>
              <a:gd name="f208" fmla="*/ 2675654 f184 1"/>
              <a:gd name="f209" fmla="*/ 2530895 f183 1"/>
              <a:gd name="f210" fmla="*/ 3909778 f184 1"/>
              <a:gd name="f211" fmla="*/ 676847 f183 1"/>
              <a:gd name="f212" fmla="*/ 4305516 f184 1"/>
              <a:gd name="f213" fmla="*/ 4367056 f184 1"/>
              <a:gd name="f214" fmla="*/ 712612 f183 1"/>
              <a:gd name="f215" fmla="*/ 4564498 f184 1"/>
              <a:gd name="f216" fmla="*/ 1054092 f183 1"/>
              <a:gd name="f217" fmla="*/ 1123921 f183 1"/>
              <a:gd name="f218" fmla="*/ 1465401 f183 1"/>
              <a:gd name="f219" fmla="*/ 1501167 f183 1"/>
              <a:gd name="f220" fmla="*/ 3849091 f184 1"/>
              <a:gd name="f221" fmla="*/ 3650795 f184 1"/>
              <a:gd name="f222" fmla="*/ 1104892 f184 1"/>
              <a:gd name="f223" fmla="*/ 0 f183 1"/>
              <a:gd name="f224" fmla="*/ 147125 f183 1"/>
              <a:gd name="f225" fmla="*/ 3798122 f184 1"/>
              <a:gd name="f226" fmla="*/ 1551823 f183 1"/>
              <a:gd name="f227" fmla="*/ 1839068 f183 1"/>
              <a:gd name="f228" fmla="*/ 3496551 f184 1"/>
              <a:gd name="f229" fmla="*/ 2360642 f183 1"/>
              <a:gd name="f230" fmla="*/ 3471135 f184 1"/>
              <a:gd name="f231" fmla="*/ 2404597 f183 1"/>
              <a:gd name="f232" fmla="*/ 3472029 f184 1"/>
              <a:gd name="f233" fmla="*/ 2404972 f183 1"/>
              <a:gd name="f234" fmla="*/ 3516881 f184 1"/>
              <a:gd name="f235" fmla="*/ 2450209 f183 1"/>
              <a:gd name="f236" fmla="*/ 3857970 f184 1"/>
              <a:gd name="f237" fmla="*/ 3040131 f183 1"/>
              <a:gd name="f238" fmla="*/ 3160764 f183 1"/>
              <a:gd name="f239" fmla="*/ 3750684 f183 1"/>
              <a:gd name="f240" fmla="*/ 3410567 f184 1"/>
              <a:gd name="f241" fmla="*/ 3812472 f183 1"/>
              <a:gd name="f242" fmla="*/ 2726911 f184 1"/>
              <a:gd name="f243" fmla="*/ 2622074 f184 1"/>
              <a:gd name="f244" fmla="*/ 2438330 f184 1"/>
              <a:gd name="f245" fmla="*/ 3434265 f183 1"/>
              <a:gd name="f246" fmla="*/ 2417573 f184 1"/>
              <a:gd name="f247" fmla="*/ 3398519 f183 1"/>
              <a:gd name="f248" fmla="*/ 2433905 f184 1"/>
              <a:gd name="f249" fmla="*/ 2511101 f184 1"/>
              <a:gd name="f250" fmla="*/ 2544636 f184 1"/>
              <a:gd name="f251" fmla="*/ 3456269 f183 1"/>
              <a:gd name="f252" fmla="*/ 2672757 f184 1"/>
              <a:gd name="f253" fmla="*/ 3676902 f183 1"/>
              <a:gd name="f254" fmla="*/ 2765699 f184 1"/>
              <a:gd name="f255" fmla="*/ 3731679 f183 1"/>
              <a:gd name="f256" fmla="*/ 3371780 f184 1"/>
              <a:gd name="f257" fmla="*/ 3466029 f184 1"/>
              <a:gd name="f258" fmla="*/ 3768415 f184 1"/>
              <a:gd name="f259" fmla="*/ 3153920 f183 1"/>
              <a:gd name="f260" fmla="*/ 3046975 f183 1"/>
              <a:gd name="f261" fmla="*/ 2523992 f183 1"/>
              <a:gd name="f262" fmla="*/ 3426268 f184 1"/>
              <a:gd name="f263" fmla="*/ 2483888 f183 1"/>
              <a:gd name="f264" fmla="*/ 3421667 f184 1"/>
              <a:gd name="f265" fmla="*/ 2481960 f183 1"/>
              <a:gd name="f266" fmla="*/ 3446331 f184 1"/>
              <a:gd name="f267" fmla="*/ 2439303 f183 1"/>
              <a:gd name="f268" fmla="*/ 3464674 f184 1"/>
              <a:gd name="f269" fmla="*/ 2407578 f183 1"/>
              <a:gd name="f270" fmla="*/ 3445649 f184 1"/>
              <a:gd name="f271" fmla="*/ 2399601 f183 1"/>
              <a:gd name="f272" fmla="*/ 3413464 f184 1"/>
              <a:gd name="f273" fmla="*/ 2395325 f183 1"/>
              <a:gd name="f274" fmla="*/ 2729808 f184 1"/>
              <a:gd name="f275" fmla="*/ 2624971 f184 1"/>
              <a:gd name="f276" fmla="*/ 2457112 f183 1"/>
              <a:gd name="f277" fmla="*/ 2282405 f184 1"/>
              <a:gd name="f278" fmla="*/ 3047034 f183 1"/>
              <a:gd name="f279" fmla="*/ 3167666 f183 1"/>
              <a:gd name="f280" fmla="*/ 2395478 f184 1"/>
              <a:gd name="f281" fmla="*/ 3362386 f183 1"/>
              <a:gd name="f282" fmla="*/ 2412031 f184 1"/>
              <a:gd name="f283" fmla="*/ 2335350 f184 1"/>
              <a:gd name="f284" fmla="*/ 855258 f184 1"/>
              <a:gd name="f285" fmla="*/ 39555 f184 1"/>
              <a:gd name="f286" fmla="*/ f185 1 f2"/>
              <a:gd name="f287" fmla="*/ f188 1 4574113"/>
              <a:gd name="f288" fmla="*/ f189 1 3812472"/>
              <a:gd name="f289" fmla="*/ f190 1 4574113"/>
              <a:gd name="f290" fmla="*/ f191 1 4574113"/>
              <a:gd name="f291" fmla="*/ f192 1 3812472"/>
              <a:gd name="f292" fmla="*/ f193 1 4574113"/>
              <a:gd name="f293" fmla="*/ f194 1 3812472"/>
              <a:gd name="f294" fmla="*/ f195 1 4574113"/>
              <a:gd name="f295" fmla="*/ f196 1 3812472"/>
              <a:gd name="f296" fmla="*/ f197 1 4574113"/>
              <a:gd name="f297" fmla="*/ f198 1 3812472"/>
              <a:gd name="f298" fmla="*/ f199 1 4574113"/>
              <a:gd name="f299" fmla="*/ f200 1 3812472"/>
              <a:gd name="f300" fmla="*/ f201 1 4574113"/>
              <a:gd name="f301" fmla="*/ f202 1 4574113"/>
              <a:gd name="f302" fmla="*/ f203 1 4574113"/>
              <a:gd name="f303" fmla="*/ f204 1 3812472"/>
              <a:gd name="f304" fmla="*/ f205 1 4574113"/>
              <a:gd name="f305" fmla="*/ f206 1 3812472"/>
              <a:gd name="f306" fmla="*/ f207 1 3812472"/>
              <a:gd name="f307" fmla="*/ f208 1 4574113"/>
              <a:gd name="f308" fmla="*/ f209 1 3812472"/>
              <a:gd name="f309" fmla="*/ f210 1 4574113"/>
              <a:gd name="f310" fmla="*/ f211 1 3812472"/>
              <a:gd name="f311" fmla="*/ f212 1 4574113"/>
              <a:gd name="f312" fmla="*/ f213 1 4574113"/>
              <a:gd name="f313" fmla="*/ f214 1 3812472"/>
              <a:gd name="f314" fmla="*/ f215 1 4574113"/>
              <a:gd name="f315" fmla="*/ f216 1 3812472"/>
              <a:gd name="f316" fmla="*/ f217 1 3812472"/>
              <a:gd name="f317" fmla="*/ f218 1 3812472"/>
              <a:gd name="f318" fmla="*/ f219 1 3812472"/>
              <a:gd name="f319" fmla="*/ f220 1 4574113"/>
              <a:gd name="f320" fmla="*/ f221 1 4574113"/>
              <a:gd name="f321" fmla="*/ f222 1 4574113"/>
              <a:gd name="f322" fmla="*/ f223 1 3812472"/>
              <a:gd name="f323" fmla="*/ f224 1 3812472"/>
              <a:gd name="f324" fmla="*/ f225 1 4574113"/>
              <a:gd name="f325" fmla="*/ f226 1 3812472"/>
              <a:gd name="f326" fmla="*/ f227 1 3812472"/>
              <a:gd name="f327" fmla="*/ f228 1 4574113"/>
              <a:gd name="f328" fmla="*/ f229 1 3812472"/>
              <a:gd name="f329" fmla="*/ f230 1 4574113"/>
              <a:gd name="f330" fmla="*/ f231 1 3812472"/>
              <a:gd name="f331" fmla="*/ f232 1 4574113"/>
              <a:gd name="f332" fmla="*/ f233 1 3812472"/>
              <a:gd name="f333" fmla="*/ f234 1 4574113"/>
              <a:gd name="f334" fmla="*/ f235 1 3812472"/>
              <a:gd name="f335" fmla="*/ f236 1 4574113"/>
              <a:gd name="f336" fmla="*/ f237 1 3812472"/>
              <a:gd name="f337" fmla="*/ f238 1 3812472"/>
              <a:gd name="f338" fmla="*/ f239 1 3812472"/>
              <a:gd name="f339" fmla="*/ f240 1 4574113"/>
              <a:gd name="f340" fmla="*/ f241 1 3812472"/>
              <a:gd name="f341" fmla="*/ f242 1 4574113"/>
              <a:gd name="f342" fmla="*/ f243 1 4574113"/>
              <a:gd name="f343" fmla="*/ f244 1 4574113"/>
              <a:gd name="f344" fmla="*/ f245 1 3812472"/>
              <a:gd name="f345" fmla="*/ f246 1 4574113"/>
              <a:gd name="f346" fmla="*/ f247 1 3812472"/>
              <a:gd name="f347" fmla="*/ f248 1 4574113"/>
              <a:gd name="f348" fmla="*/ f249 1 4574113"/>
              <a:gd name="f349" fmla="*/ f250 1 4574113"/>
              <a:gd name="f350" fmla="*/ f251 1 3812472"/>
              <a:gd name="f351" fmla="*/ f252 1 4574113"/>
              <a:gd name="f352" fmla="*/ f253 1 3812472"/>
              <a:gd name="f353" fmla="*/ f254 1 4574113"/>
              <a:gd name="f354" fmla="*/ f255 1 3812472"/>
              <a:gd name="f355" fmla="*/ f256 1 4574113"/>
              <a:gd name="f356" fmla="*/ f257 1 4574113"/>
              <a:gd name="f357" fmla="*/ f258 1 4574113"/>
              <a:gd name="f358" fmla="*/ f259 1 3812472"/>
              <a:gd name="f359" fmla="*/ f260 1 3812472"/>
              <a:gd name="f360" fmla="*/ f261 1 3812472"/>
              <a:gd name="f361" fmla="*/ f262 1 4574113"/>
              <a:gd name="f362" fmla="*/ f263 1 3812472"/>
              <a:gd name="f363" fmla="*/ f264 1 4574113"/>
              <a:gd name="f364" fmla="*/ f265 1 3812472"/>
              <a:gd name="f365" fmla="*/ f266 1 4574113"/>
              <a:gd name="f366" fmla="*/ f267 1 3812472"/>
              <a:gd name="f367" fmla="*/ f268 1 4574113"/>
              <a:gd name="f368" fmla="*/ f269 1 3812472"/>
              <a:gd name="f369" fmla="*/ f270 1 4574113"/>
              <a:gd name="f370" fmla="*/ f271 1 3812472"/>
              <a:gd name="f371" fmla="*/ f272 1 4574113"/>
              <a:gd name="f372" fmla="*/ f273 1 3812472"/>
              <a:gd name="f373" fmla="*/ f274 1 4574113"/>
              <a:gd name="f374" fmla="*/ f275 1 4574113"/>
              <a:gd name="f375" fmla="*/ f276 1 3812472"/>
              <a:gd name="f376" fmla="*/ f277 1 4574113"/>
              <a:gd name="f377" fmla="*/ f278 1 3812472"/>
              <a:gd name="f378" fmla="*/ f279 1 3812472"/>
              <a:gd name="f379" fmla="*/ f280 1 4574113"/>
              <a:gd name="f380" fmla="*/ f281 1 3812472"/>
              <a:gd name="f381" fmla="*/ f282 1 4574113"/>
              <a:gd name="f382" fmla="*/ f283 1 4574113"/>
              <a:gd name="f383" fmla="*/ f284 1 4574113"/>
              <a:gd name="f384" fmla="*/ f285 1 4574113"/>
              <a:gd name="f385" fmla="*/ f5 1 f186"/>
              <a:gd name="f386" fmla="*/ f6 1 f186"/>
              <a:gd name="f387" fmla="*/ f5 1 f187"/>
              <a:gd name="f388" fmla="*/ f7 1 f187"/>
              <a:gd name="f389" fmla="+- f286 0 f1"/>
              <a:gd name="f390" fmla="*/ f287 1 f186"/>
              <a:gd name="f391" fmla="*/ f288 1 f187"/>
              <a:gd name="f392" fmla="*/ f289 1 f186"/>
              <a:gd name="f393" fmla="*/ f290 1 f186"/>
              <a:gd name="f394" fmla="*/ f291 1 f187"/>
              <a:gd name="f395" fmla="*/ f292 1 f186"/>
              <a:gd name="f396" fmla="*/ f293 1 f187"/>
              <a:gd name="f397" fmla="*/ f294 1 f186"/>
              <a:gd name="f398" fmla="*/ f295 1 f187"/>
              <a:gd name="f399" fmla="*/ f296 1 f186"/>
              <a:gd name="f400" fmla="*/ f297 1 f187"/>
              <a:gd name="f401" fmla="*/ f298 1 f186"/>
              <a:gd name="f402" fmla="*/ f299 1 f187"/>
              <a:gd name="f403" fmla="*/ f300 1 f186"/>
              <a:gd name="f404" fmla="*/ f301 1 f186"/>
              <a:gd name="f405" fmla="*/ f302 1 f186"/>
              <a:gd name="f406" fmla="*/ f303 1 f187"/>
              <a:gd name="f407" fmla="*/ f304 1 f186"/>
              <a:gd name="f408" fmla="*/ f305 1 f187"/>
              <a:gd name="f409" fmla="*/ f306 1 f187"/>
              <a:gd name="f410" fmla="*/ f307 1 f186"/>
              <a:gd name="f411" fmla="*/ f308 1 f187"/>
              <a:gd name="f412" fmla="*/ f309 1 f186"/>
              <a:gd name="f413" fmla="*/ f310 1 f187"/>
              <a:gd name="f414" fmla="*/ f311 1 f186"/>
              <a:gd name="f415" fmla="*/ f312 1 f186"/>
              <a:gd name="f416" fmla="*/ f313 1 f187"/>
              <a:gd name="f417" fmla="*/ f314 1 f186"/>
              <a:gd name="f418" fmla="*/ f315 1 f187"/>
              <a:gd name="f419" fmla="*/ f316 1 f187"/>
              <a:gd name="f420" fmla="*/ f317 1 f187"/>
              <a:gd name="f421" fmla="*/ f318 1 f187"/>
              <a:gd name="f422" fmla="*/ f319 1 f186"/>
              <a:gd name="f423" fmla="*/ f320 1 f186"/>
              <a:gd name="f424" fmla="*/ f321 1 f186"/>
              <a:gd name="f425" fmla="*/ f322 1 f187"/>
              <a:gd name="f426" fmla="*/ f323 1 f187"/>
              <a:gd name="f427" fmla="*/ f324 1 f186"/>
              <a:gd name="f428" fmla="*/ f325 1 f187"/>
              <a:gd name="f429" fmla="*/ f326 1 f187"/>
              <a:gd name="f430" fmla="*/ f327 1 f186"/>
              <a:gd name="f431" fmla="*/ f328 1 f187"/>
              <a:gd name="f432" fmla="*/ f329 1 f186"/>
              <a:gd name="f433" fmla="*/ f330 1 f187"/>
              <a:gd name="f434" fmla="*/ f331 1 f186"/>
              <a:gd name="f435" fmla="*/ f332 1 f187"/>
              <a:gd name="f436" fmla="*/ f333 1 f186"/>
              <a:gd name="f437" fmla="*/ f334 1 f187"/>
              <a:gd name="f438" fmla="*/ f335 1 f186"/>
              <a:gd name="f439" fmla="*/ f336 1 f187"/>
              <a:gd name="f440" fmla="*/ f337 1 f187"/>
              <a:gd name="f441" fmla="*/ f338 1 f187"/>
              <a:gd name="f442" fmla="*/ f339 1 f186"/>
              <a:gd name="f443" fmla="*/ f340 1 f187"/>
              <a:gd name="f444" fmla="*/ f341 1 f186"/>
              <a:gd name="f445" fmla="*/ f342 1 f186"/>
              <a:gd name="f446" fmla="*/ f343 1 f186"/>
              <a:gd name="f447" fmla="*/ f344 1 f187"/>
              <a:gd name="f448" fmla="*/ f345 1 f186"/>
              <a:gd name="f449" fmla="*/ f346 1 f187"/>
              <a:gd name="f450" fmla="*/ f347 1 f186"/>
              <a:gd name="f451" fmla="*/ f348 1 f186"/>
              <a:gd name="f452" fmla="*/ f349 1 f186"/>
              <a:gd name="f453" fmla="*/ f350 1 f187"/>
              <a:gd name="f454" fmla="*/ f351 1 f186"/>
              <a:gd name="f455" fmla="*/ f352 1 f187"/>
              <a:gd name="f456" fmla="*/ f353 1 f186"/>
              <a:gd name="f457" fmla="*/ f354 1 f187"/>
              <a:gd name="f458" fmla="*/ f355 1 f186"/>
              <a:gd name="f459" fmla="*/ f356 1 f186"/>
              <a:gd name="f460" fmla="*/ f357 1 f186"/>
              <a:gd name="f461" fmla="*/ f358 1 f187"/>
              <a:gd name="f462" fmla="*/ f359 1 f187"/>
              <a:gd name="f463" fmla="*/ f360 1 f187"/>
              <a:gd name="f464" fmla="*/ f361 1 f186"/>
              <a:gd name="f465" fmla="*/ f362 1 f187"/>
              <a:gd name="f466" fmla="*/ f363 1 f186"/>
              <a:gd name="f467" fmla="*/ f364 1 f187"/>
              <a:gd name="f468" fmla="*/ f365 1 f186"/>
              <a:gd name="f469" fmla="*/ f366 1 f187"/>
              <a:gd name="f470" fmla="*/ f367 1 f186"/>
              <a:gd name="f471" fmla="*/ f368 1 f187"/>
              <a:gd name="f472" fmla="*/ f369 1 f186"/>
              <a:gd name="f473" fmla="*/ f370 1 f187"/>
              <a:gd name="f474" fmla="*/ f371 1 f186"/>
              <a:gd name="f475" fmla="*/ f372 1 f187"/>
              <a:gd name="f476" fmla="*/ f373 1 f186"/>
              <a:gd name="f477" fmla="*/ f374 1 f186"/>
              <a:gd name="f478" fmla="*/ f375 1 f187"/>
              <a:gd name="f479" fmla="*/ f376 1 f186"/>
              <a:gd name="f480" fmla="*/ f377 1 f187"/>
              <a:gd name="f481" fmla="*/ f378 1 f187"/>
              <a:gd name="f482" fmla="*/ f379 1 f186"/>
              <a:gd name="f483" fmla="*/ f380 1 f187"/>
              <a:gd name="f484" fmla="*/ f381 1 f186"/>
              <a:gd name="f485" fmla="*/ f382 1 f186"/>
              <a:gd name="f486" fmla="*/ f383 1 f186"/>
              <a:gd name="f487" fmla="*/ f384 1 f186"/>
              <a:gd name="f488" fmla="*/ f385 f181 1"/>
              <a:gd name="f489" fmla="*/ f386 f181 1"/>
              <a:gd name="f490" fmla="*/ f388 f182 1"/>
              <a:gd name="f491" fmla="*/ f387 f182 1"/>
              <a:gd name="f492" fmla="*/ f390 f181 1"/>
              <a:gd name="f493" fmla="*/ f391 f182 1"/>
              <a:gd name="f494" fmla="*/ f392 f181 1"/>
              <a:gd name="f495" fmla="*/ f393 f181 1"/>
              <a:gd name="f496" fmla="*/ f394 f182 1"/>
              <a:gd name="f497" fmla="*/ f395 f181 1"/>
              <a:gd name="f498" fmla="*/ f396 f182 1"/>
              <a:gd name="f499" fmla="*/ f397 f181 1"/>
              <a:gd name="f500" fmla="*/ f398 f182 1"/>
              <a:gd name="f501" fmla="*/ f399 f181 1"/>
              <a:gd name="f502" fmla="*/ f400 f182 1"/>
              <a:gd name="f503" fmla="*/ f401 f181 1"/>
              <a:gd name="f504" fmla="*/ f402 f182 1"/>
              <a:gd name="f505" fmla="*/ f403 f181 1"/>
              <a:gd name="f506" fmla="*/ f404 f181 1"/>
              <a:gd name="f507" fmla="*/ f405 f181 1"/>
              <a:gd name="f508" fmla="*/ f406 f182 1"/>
              <a:gd name="f509" fmla="*/ f407 f181 1"/>
              <a:gd name="f510" fmla="*/ f408 f182 1"/>
              <a:gd name="f511" fmla="*/ f409 f182 1"/>
              <a:gd name="f512" fmla="*/ f410 f181 1"/>
              <a:gd name="f513" fmla="*/ f411 f182 1"/>
              <a:gd name="f514" fmla="*/ f412 f181 1"/>
              <a:gd name="f515" fmla="*/ f413 f182 1"/>
              <a:gd name="f516" fmla="*/ f414 f181 1"/>
              <a:gd name="f517" fmla="*/ f415 f181 1"/>
              <a:gd name="f518" fmla="*/ f416 f182 1"/>
              <a:gd name="f519" fmla="*/ f417 f181 1"/>
              <a:gd name="f520" fmla="*/ f418 f182 1"/>
              <a:gd name="f521" fmla="*/ f419 f182 1"/>
              <a:gd name="f522" fmla="*/ f420 f182 1"/>
              <a:gd name="f523" fmla="*/ f421 f182 1"/>
              <a:gd name="f524" fmla="*/ f422 f181 1"/>
              <a:gd name="f525" fmla="*/ f423 f181 1"/>
              <a:gd name="f526" fmla="*/ f424 f181 1"/>
              <a:gd name="f527" fmla="*/ f425 f182 1"/>
              <a:gd name="f528" fmla="*/ f426 f182 1"/>
              <a:gd name="f529" fmla="*/ f427 f181 1"/>
              <a:gd name="f530" fmla="*/ f428 f182 1"/>
              <a:gd name="f531" fmla="*/ f429 f182 1"/>
              <a:gd name="f532" fmla="*/ f430 f181 1"/>
              <a:gd name="f533" fmla="*/ f431 f182 1"/>
              <a:gd name="f534" fmla="*/ f432 f181 1"/>
              <a:gd name="f535" fmla="*/ f433 f182 1"/>
              <a:gd name="f536" fmla="*/ f434 f181 1"/>
              <a:gd name="f537" fmla="*/ f435 f182 1"/>
              <a:gd name="f538" fmla="*/ f436 f181 1"/>
              <a:gd name="f539" fmla="*/ f437 f182 1"/>
              <a:gd name="f540" fmla="*/ f438 f181 1"/>
              <a:gd name="f541" fmla="*/ f439 f182 1"/>
              <a:gd name="f542" fmla="*/ f440 f182 1"/>
              <a:gd name="f543" fmla="*/ f441 f182 1"/>
              <a:gd name="f544" fmla="*/ f442 f181 1"/>
              <a:gd name="f545" fmla="*/ f443 f182 1"/>
              <a:gd name="f546" fmla="*/ f444 f181 1"/>
              <a:gd name="f547" fmla="*/ f445 f181 1"/>
              <a:gd name="f548" fmla="*/ f446 f181 1"/>
              <a:gd name="f549" fmla="*/ f447 f182 1"/>
              <a:gd name="f550" fmla="*/ f448 f181 1"/>
              <a:gd name="f551" fmla="*/ f449 f182 1"/>
              <a:gd name="f552" fmla="*/ f450 f181 1"/>
              <a:gd name="f553" fmla="*/ f451 f181 1"/>
              <a:gd name="f554" fmla="*/ f452 f181 1"/>
              <a:gd name="f555" fmla="*/ f453 f182 1"/>
              <a:gd name="f556" fmla="*/ f454 f181 1"/>
              <a:gd name="f557" fmla="*/ f455 f182 1"/>
              <a:gd name="f558" fmla="*/ f456 f181 1"/>
              <a:gd name="f559" fmla="*/ f457 f182 1"/>
              <a:gd name="f560" fmla="*/ f458 f181 1"/>
              <a:gd name="f561" fmla="*/ f459 f181 1"/>
              <a:gd name="f562" fmla="*/ f460 f181 1"/>
              <a:gd name="f563" fmla="*/ f461 f182 1"/>
              <a:gd name="f564" fmla="*/ f462 f182 1"/>
              <a:gd name="f565" fmla="*/ f463 f182 1"/>
              <a:gd name="f566" fmla="*/ f464 f181 1"/>
              <a:gd name="f567" fmla="*/ f465 f182 1"/>
              <a:gd name="f568" fmla="*/ f466 f181 1"/>
              <a:gd name="f569" fmla="*/ f467 f182 1"/>
              <a:gd name="f570" fmla="*/ f468 f181 1"/>
              <a:gd name="f571" fmla="*/ f469 f182 1"/>
              <a:gd name="f572" fmla="*/ f470 f181 1"/>
              <a:gd name="f573" fmla="*/ f471 f182 1"/>
              <a:gd name="f574" fmla="*/ f472 f181 1"/>
              <a:gd name="f575" fmla="*/ f473 f182 1"/>
              <a:gd name="f576" fmla="*/ f474 f181 1"/>
              <a:gd name="f577" fmla="*/ f475 f182 1"/>
              <a:gd name="f578" fmla="*/ f476 f181 1"/>
              <a:gd name="f579" fmla="*/ f477 f181 1"/>
              <a:gd name="f580" fmla="*/ f478 f182 1"/>
              <a:gd name="f581" fmla="*/ f479 f181 1"/>
              <a:gd name="f582" fmla="*/ f480 f182 1"/>
              <a:gd name="f583" fmla="*/ f481 f182 1"/>
              <a:gd name="f584" fmla="*/ f482 f181 1"/>
              <a:gd name="f585" fmla="*/ f483 f182 1"/>
              <a:gd name="f586" fmla="*/ f484 f181 1"/>
              <a:gd name="f587" fmla="*/ f485 f181 1"/>
              <a:gd name="f588" fmla="*/ f486 f181 1"/>
              <a:gd name="f589" fmla="*/ f487 f181 1"/>
            </a:gdLst>
            <a:ahLst/>
            <a:cxnLst>
              <a:cxn ang="3cd4">
                <a:pos x="hc" y="t"/>
              </a:cxn>
              <a:cxn ang="0">
                <a:pos x="r" y="vc"/>
              </a:cxn>
              <a:cxn ang="cd4">
                <a:pos x="hc" y="b"/>
              </a:cxn>
              <a:cxn ang="cd2">
                <a:pos x="l" y="vc"/>
              </a:cxn>
              <a:cxn ang="f389">
                <a:pos x="f492" y="f493"/>
              </a:cxn>
              <a:cxn ang="f389">
                <a:pos x="f494" y="f493"/>
              </a:cxn>
              <a:cxn ang="f389">
                <a:pos x="f495" y="f496"/>
              </a:cxn>
              <a:cxn ang="f389">
                <a:pos x="f497" y="f498"/>
              </a:cxn>
              <a:cxn ang="f389">
                <a:pos x="f499" y="f500"/>
              </a:cxn>
              <a:cxn ang="f389">
                <a:pos x="f501" y="f502"/>
              </a:cxn>
              <a:cxn ang="f389">
                <a:pos x="f503" y="f504"/>
              </a:cxn>
              <a:cxn ang="f389">
                <a:pos x="f505" y="f504"/>
              </a:cxn>
              <a:cxn ang="f389">
                <a:pos x="f506" y="f504"/>
              </a:cxn>
              <a:cxn ang="f389">
                <a:pos x="f507" y="f508"/>
              </a:cxn>
              <a:cxn ang="f389">
                <a:pos x="f509" y="f510"/>
              </a:cxn>
              <a:cxn ang="f389">
                <a:pos x="f509" y="f511"/>
              </a:cxn>
              <a:cxn ang="f389">
                <a:pos x="f512" y="f513"/>
              </a:cxn>
              <a:cxn ang="f389">
                <a:pos x="f492" y="f493"/>
              </a:cxn>
              <a:cxn ang="f389">
                <a:pos x="f514" y="f515"/>
              </a:cxn>
              <a:cxn ang="f389">
                <a:pos x="f516" y="f515"/>
              </a:cxn>
              <a:cxn ang="f389">
                <a:pos x="f517" y="f518"/>
              </a:cxn>
              <a:cxn ang="f389">
                <a:pos x="f519" y="f520"/>
              </a:cxn>
              <a:cxn ang="f389">
                <a:pos x="f519" y="f521"/>
              </a:cxn>
              <a:cxn ang="f389">
                <a:pos x="f517" y="f522"/>
              </a:cxn>
              <a:cxn ang="f389">
                <a:pos x="f516" y="f523"/>
              </a:cxn>
              <a:cxn ang="f389">
                <a:pos x="f514" y="f523"/>
              </a:cxn>
              <a:cxn ang="f389">
                <a:pos x="f524" y="f522"/>
              </a:cxn>
              <a:cxn ang="f389">
                <a:pos x="f525" y="f521"/>
              </a:cxn>
              <a:cxn ang="f389">
                <a:pos x="f525" y="f520"/>
              </a:cxn>
              <a:cxn ang="f389">
                <a:pos x="f524" y="f518"/>
              </a:cxn>
              <a:cxn ang="f389">
                <a:pos x="f514" y="f515"/>
              </a:cxn>
              <a:cxn ang="f389">
                <a:pos x="f526" y="f527"/>
              </a:cxn>
              <a:cxn ang="f389">
                <a:pos x="f503" y="f527"/>
              </a:cxn>
              <a:cxn ang="f389">
                <a:pos x="f501" y="f528"/>
              </a:cxn>
              <a:cxn ang="f389">
                <a:pos x="f529" y="f530"/>
              </a:cxn>
              <a:cxn ang="f389">
                <a:pos x="f529" y="f531"/>
              </a:cxn>
              <a:cxn ang="f389">
                <a:pos x="f532" y="f533"/>
              </a:cxn>
              <a:cxn ang="f389">
                <a:pos x="f534" y="f535"/>
              </a:cxn>
              <a:cxn ang="f389">
                <a:pos x="f536" y="f537"/>
              </a:cxn>
              <a:cxn ang="f389">
                <a:pos x="f538" y="f539"/>
              </a:cxn>
              <a:cxn ang="f389">
                <a:pos x="f540" y="f541"/>
              </a:cxn>
              <a:cxn ang="f389">
                <a:pos x="f540" y="f542"/>
              </a:cxn>
              <a:cxn ang="f389">
                <a:pos x="f538" y="f543"/>
              </a:cxn>
              <a:cxn ang="f389">
                <a:pos x="f544" y="f545"/>
              </a:cxn>
              <a:cxn ang="f389">
                <a:pos x="f546" y="f545"/>
              </a:cxn>
              <a:cxn ang="f389">
                <a:pos x="f547" y="f543"/>
              </a:cxn>
              <a:cxn ang="f389">
                <a:pos x="f548" y="f549"/>
              </a:cxn>
              <a:cxn ang="f389">
                <a:pos x="f550" y="f551"/>
              </a:cxn>
              <a:cxn ang="f389">
                <a:pos x="f552" y="f551"/>
              </a:cxn>
              <a:cxn ang="f389">
                <a:pos x="f553" y="f551"/>
              </a:cxn>
              <a:cxn ang="f389">
                <a:pos x="f554" y="f555"/>
              </a:cxn>
              <a:cxn ang="f389">
                <a:pos x="f556" y="f557"/>
              </a:cxn>
              <a:cxn ang="f389">
                <a:pos x="f558" y="f559"/>
              </a:cxn>
              <a:cxn ang="f389">
                <a:pos x="f560" y="f559"/>
              </a:cxn>
              <a:cxn ang="f389">
                <a:pos x="f561" y="f557"/>
              </a:cxn>
              <a:cxn ang="f389">
                <a:pos x="f562" y="f563"/>
              </a:cxn>
              <a:cxn ang="f389">
                <a:pos x="f562" y="f564"/>
              </a:cxn>
              <a:cxn ang="f389">
                <a:pos x="f561" y="f565"/>
              </a:cxn>
              <a:cxn ang="f389">
                <a:pos x="f566" y="f567"/>
              </a:cxn>
              <a:cxn ang="f389">
                <a:pos x="f568" y="f569"/>
              </a:cxn>
              <a:cxn ang="f389">
                <a:pos x="f570" y="f571"/>
              </a:cxn>
              <a:cxn ang="f389">
                <a:pos x="f572" y="f573"/>
              </a:cxn>
              <a:cxn ang="f389">
                <a:pos x="f574" y="f575"/>
              </a:cxn>
              <a:cxn ang="f389">
                <a:pos x="f576" y="f577"/>
              </a:cxn>
              <a:cxn ang="f389">
                <a:pos x="f578" y="f577"/>
              </a:cxn>
              <a:cxn ang="f389">
                <a:pos x="f579" y="f580"/>
              </a:cxn>
              <a:cxn ang="f389">
                <a:pos x="f581" y="f582"/>
              </a:cxn>
              <a:cxn ang="f389">
                <a:pos x="f581" y="f583"/>
              </a:cxn>
              <a:cxn ang="f389">
                <a:pos x="f584" y="f585"/>
              </a:cxn>
              <a:cxn ang="f389">
                <a:pos x="f586" y="f504"/>
              </a:cxn>
              <a:cxn ang="f389">
                <a:pos x="f587" y="f504"/>
              </a:cxn>
              <a:cxn ang="f389">
                <a:pos x="f526" y="f504"/>
              </a:cxn>
              <a:cxn ang="f389">
                <a:pos x="f588" y="f502"/>
              </a:cxn>
              <a:cxn ang="f389">
                <a:pos x="f589" y="f531"/>
              </a:cxn>
              <a:cxn ang="f389">
                <a:pos x="f589" y="f530"/>
              </a:cxn>
              <a:cxn ang="f389">
                <a:pos x="f588" y="f528"/>
              </a:cxn>
              <a:cxn ang="f389">
                <a:pos x="f526" y="f527"/>
              </a:cxn>
            </a:cxnLst>
            <a:rect l="f488" t="f491" r="f489" b="f490"/>
            <a:pathLst>
              <a:path w="4574113" h="3812472">
                <a:moveTo>
                  <a:pt x="f8" y="f9"/>
                </a:moveTo>
                <a:cubicBezTo>
                  <a:pt x="f8" y="f9"/>
                  <a:pt x="f8" y="f9"/>
                  <a:pt x="f10" y="f9"/>
                </a:cubicBezTo>
                <a:cubicBezTo>
                  <a:pt x="f11" y="f9"/>
                  <a:pt x="f12" y="f13"/>
                  <a:pt x="f14" y="f15"/>
                </a:cubicBezTo>
                <a:lnTo>
                  <a:pt x="f16" y="f17"/>
                </a:lnTo>
                <a:lnTo>
                  <a:pt x="f18" y="f19"/>
                </a:lnTo>
                <a:cubicBezTo>
                  <a:pt x="f20" y="f21"/>
                  <a:pt x="f22" y="f23"/>
                  <a:pt x="f24" y="f25"/>
                </a:cubicBezTo>
                <a:cubicBezTo>
                  <a:pt x="f26" y="f27"/>
                  <a:pt x="f28" y="f29"/>
                  <a:pt x="f30" y="f29"/>
                </a:cubicBezTo>
                <a:cubicBezTo>
                  <a:pt x="f30" y="f29"/>
                  <a:pt x="f30" y="f29"/>
                  <a:pt x="f31" y="f29"/>
                </a:cubicBezTo>
                <a:lnTo>
                  <a:pt x="f32" y="f29"/>
                </a:lnTo>
                <a:lnTo>
                  <a:pt x="f33" y="f34"/>
                </a:lnTo>
                <a:cubicBezTo>
                  <a:pt x="f35" y="f36"/>
                  <a:pt x="f37" y="f38"/>
                  <a:pt x="f39" y="f40"/>
                </a:cubicBezTo>
                <a:cubicBezTo>
                  <a:pt x="f41" y="f42"/>
                  <a:pt x="f41" y="f43"/>
                  <a:pt x="f39" y="f44"/>
                </a:cubicBezTo>
                <a:cubicBezTo>
                  <a:pt x="f39" y="f44"/>
                  <a:pt x="f39" y="f44"/>
                  <a:pt x="f45" y="f46"/>
                </a:cubicBezTo>
                <a:cubicBezTo>
                  <a:pt x="f47" y="f48"/>
                  <a:pt x="f49" y="f9"/>
                  <a:pt x="f8" y="f9"/>
                </a:cubicBezTo>
                <a:close/>
                <a:moveTo>
                  <a:pt x="f50" y="f51"/>
                </a:moveTo>
                <a:cubicBezTo>
                  <a:pt x="f50" y="f51"/>
                  <a:pt x="f50" y="f51"/>
                  <a:pt x="f52" y="f51"/>
                </a:cubicBezTo>
                <a:cubicBezTo>
                  <a:pt x="f53" y="f51"/>
                  <a:pt x="f54" y="f55"/>
                  <a:pt x="f56" y="f57"/>
                </a:cubicBezTo>
                <a:cubicBezTo>
                  <a:pt x="f56" y="f57"/>
                  <a:pt x="f56" y="f57"/>
                  <a:pt x="f58" y="f59"/>
                </a:cubicBezTo>
                <a:cubicBezTo>
                  <a:pt x="f60" y="f61"/>
                  <a:pt x="f60" y="f62"/>
                  <a:pt x="f58" y="f63"/>
                </a:cubicBezTo>
                <a:cubicBezTo>
                  <a:pt x="f58" y="f63"/>
                  <a:pt x="f58" y="f63"/>
                  <a:pt x="f56" y="f64"/>
                </a:cubicBezTo>
                <a:cubicBezTo>
                  <a:pt x="f54" y="f65"/>
                  <a:pt x="f53" y="f66"/>
                  <a:pt x="f52" y="f66"/>
                </a:cubicBezTo>
                <a:cubicBezTo>
                  <a:pt x="f52" y="f66"/>
                  <a:pt x="f52" y="f66"/>
                  <a:pt x="f50" y="f66"/>
                </a:cubicBezTo>
                <a:cubicBezTo>
                  <a:pt x="f67" y="f66"/>
                  <a:pt x="f68" y="f65"/>
                  <a:pt x="f69" y="f64"/>
                </a:cubicBezTo>
                <a:cubicBezTo>
                  <a:pt x="f69" y="f64"/>
                  <a:pt x="f69" y="f64"/>
                  <a:pt x="f70" y="f63"/>
                </a:cubicBezTo>
                <a:cubicBezTo>
                  <a:pt x="f71" y="f62"/>
                  <a:pt x="f71" y="f61"/>
                  <a:pt x="f70" y="f59"/>
                </a:cubicBezTo>
                <a:cubicBezTo>
                  <a:pt x="f70" y="f59"/>
                  <a:pt x="f70" y="f59"/>
                  <a:pt x="f69" y="f57"/>
                </a:cubicBezTo>
                <a:cubicBezTo>
                  <a:pt x="f68" y="f55"/>
                  <a:pt x="f67" y="f51"/>
                  <a:pt x="f50" y="f51"/>
                </a:cubicBezTo>
                <a:close/>
                <a:moveTo>
                  <a:pt x="f72" y="f5"/>
                </a:moveTo>
                <a:cubicBezTo>
                  <a:pt x="f72" y="f5"/>
                  <a:pt x="f72" y="f5"/>
                  <a:pt x="f30" y="f5"/>
                </a:cubicBezTo>
                <a:cubicBezTo>
                  <a:pt x="f28" y="f5"/>
                  <a:pt x="f26" y="f73"/>
                  <a:pt x="f24" y="f74"/>
                </a:cubicBezTo>
                <a:cubicBezTo>
                  <a:pt x="f24" y="f74"/>
                  <a:pt x="f24" y="f74"/>
                  <a:pt x="f75" y="f76"/>
                </a:cubicBezTo>
                <a:cubicBezTo>
                  <a:pt x="f77" y="f78"/>
                  <a:pt x="f77" y="f79"/>
                  <a:pt x="f75" y="f80"/>
                </a:cubicBezTo>
                <a:cubicBezTo>
                  <a:pt x="f75" y="f80"/>
                  <a:pt x="f75" y="f80"/>
                  <a:pt x="f81" y="f82"/>
                </a:cubicBezTo>
                <a:lnTo>
                  <a:pt x="f83" y="f84"/>
                </a:lnTo>
                <a:lnTo>
                  <a:pt x="f85" y="f86"/>
                </a:lnTo>
                <a:cubicBezTo>
                  <a:pt x="f87" y="f88"/>
                  <a:pt x="f89" y="f90"/>
                  <a:pt x="f91" y="f92"/>
                </a:cubicBezTo>
                <a:cubicBezTo>
                  <a:pt x="f91" y="f92"/>
                  <a:pt x="f91" y="f92"/>
                  <a:pt x="f93" y="f94"/>
                </a:cubicBezTo>
                <a:cubicBezTo>
                  <a:pt x="f95" y="f96"/>
                  <a:pt x="f95" y="f97"/>
                  <a:pt x="f93" y="f98"/>
                </a:cubicBezTo>
                <a:cubicBezTo>
                  <a:pt x="f93" y="f98"/>
                  <a:pt x="f93" y="f98"/>
                  <a:pt x="f91" y="f99"/>
                </a:cubicBezTo>
                <a:cubicBezTo>
                  <a:pt x="f100" y="f101"/>
                  <a:pt x="f102" y="f7"/>
                  <a:pt x="f103" y="f7"/>
                </a:cubicBezTo>
                <a:cubicBezTo>
                  <a:pt x="f103" y="f7"/>
                  <a:pt x="f103" y="f7"/>
                  <a:pt x="f104" y="f7"/>
                </a:cubicBezTo>
                <a:cubicBezTo>
                  <a:pt x="f105" y="f7"/>
                  <a:pt x="f106" y="f101"/>
                  <a:pt x="f107" y="f99"/>
                </a:cubicBezTo>
                <a:cubicBezTo>
                  <a:pt x="f107" y="f99"/>
                  <a:pt x="f107" y="f99"/>
                  <a:pt x="f108" y="f109"/>
                </a:cubicBezTo>
                <a:lnTo>
                  <a:pt x="f110" y="f111"/>
                </a:lnTo>
                <a:lnTo>
                  <a:pt x="f112" y="f111"/>
                </a:lnTo>
                <a:lnTo>
                  <a:pt x="f113" y="f111"/>
                </a:lnTo>
                <a:lnTo>
                  <a:pt x="f114" y="f115"/>
                </a:lnTo>
                <a:cubicBezTo>
                  <a:pt x="f116" y="f117"/>
                  <a:pt x="f116" y="f117"/>
                  <a:pt x="f116" y="f117"/>
                </a:cubicBezTo>
                <a:cubicBezTo>
                  <a:pt x="f118" y="f119"/>
                  <a:pt x="f120" y="f121"/>
                  <a:pt x="f122" y="f121"/>
                </a:cubicBezTo>
                <a:cubicBezTo>
                  <a:pt x="f123" y="f121"/>
                  <a:pt x="f123" y="f121"/>
                  <a:pt x="f123" y="f121"/>
                </a:cubicBezTo>
                <a:cubicBezTo>
                  <a:pt x="f124" y="f121"/>
                  <a:pt x="f125" y="f119"/>
                  <a:pt x="f126" y="f117"/>
                </a:cubicBezTo>
                <a:cubicBezTo>
                  <a:pt x="f127" y="f128"/>
                  <a:pt x="f127" y="f128"/>
                  <a:pt x="f127" y="f128"/>
                </a:cubicBezTo>
                <a:cubicBezTo>
                  <a:pt x="f129" y="f130"/>
                  <a:pt x="f129" y="f131"/>
                  <a:pt x="f127" y="f132"/>
                </a:cubicBezTo>
                <a:cubicBezTo>
                  <a:pt x="f126" y="f133"/>
                  <a:pt x="f126" y="f133"/>
                  <a:pt x="f126" y="f133"/>
                </a:cubicBezTo>
                <a:cubicBezTo>
                  <a:pt x="f134" y="f135"/>
                  <a:pt x="f136" y="f137"/>
                  <a:pt x="f138" y="f139"/>
                </a:cubicBezTo>
                <a:lnTo>
                  <a:pt x="f140" y="f141"/>
                </a:lnTo>
                <a:lnTo>
                  <a:pt x="f142" y="f143"/>
                </a:lnTo>
                <a:lnTo>
                  <a:pt x="f144" y="f145"/>
                </a:lnTo>
                <a:lnTo>
                  <a:pt x="f146" y="f147"/>
                </a:lnTo>
                <a:cubicBezTo>
                  <a:pt x="f148" y="f149"/>
                  <a:pt x="f150" y="f151"/>
                  <a:pt x="f152" y="f151"/>
                </a:cubicBezTo>
                <a:cubicBezTo>
                  <a:pt x="f153" y="f151"/>
                  <a:pt x="f153" y="f151"/>
                  <a:pt x="f153" y="f151"/>
                </a:cubicBezTo>
                <a:cubicBezTo>
                  <a:pt x="f154" y="f151"/>
                  <a:pt x="f155" y="f156"/>
                  <a:pt x="f157" y="f158"/>
                </a:cubicBezTo>
                <a:cubicBezTo>
                  <a:pt x="f159" y="f160"/>
                  <a:pt x="f159" y="f160"/>
                  <a:pt x="f159" y="f160"/>
                </a:cubicBezTo>
                <a:cubicBezTo>
                  <a:pt x="f161" y="f162"/>
                  <a:pt x="f161" y="f163"/>
                  <a:pt x="f159" y="f164"/>
                </a:cubicBezTo>
                <a:cubicBezTo>
                  <a:pt x="f165" y="f166"/>
                  <a:pt x="f167" y="f168"/>
                  <a:pt x="f169" y="f170"/>
                </a:cubicBezTo>
                <a:lnTo>
                  <a:pt x="f171" y="f29"/>
                </a:lnTo>
                <a:lnTo>
                  <a:pt x="f172" y="f29"/>
                </a:lnTo>
                <a:cubicBezTo>
                  <a:pt x="f173" y="f29"/>
                  <a:pt x="f174" y="f29"/>
                  <a:pt x="f72" y="f29"/>
                </a:cubicBezTo>
                <a:cubicBezTo>
                  <a:pt x="f175" y="f29"/>
                  <a:pt x="f176" y="f27"/>
                  <a:pt x="f177" y="f25"/>
                </a:cubicBezTo>
                <a:cubicBezTo>
                  <a:pt x="f177" y="f25"/>
                  <a:pt x="f177" y="f25"/>
                  <a:pt x="f178" y="f80"/>
                </a:cubicBezTo>
                <a:cubicBezTo>
                  <a:pt x="f179" y="f79"/>
                  <a:pt x="f179" y="f78"/>
                  <a:pt x="f178" y="f76"/>
                </a:cubicBezTo>
                <a:cubicBezTo>
                  <a:pt x="f178" y="f76"/>
                  <a:pt x="f178" y="f76"/>
                  <a:pt x="f177" y="f74"/>
                </a:cubicBezTo>
                <a:cubicBezTo>
                  <a:pt x="f176" y="f73"/>
                  <a:pt x="f175" y="f5"/>
                  <a:pt x="f72" y="f5"/>
                </a:cubicBezTo>
                <a:close/>
              </a:path>
            </a:pathLst>
          </a:cu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4" name="Title 1">
            <a:extLst>
              <a:ext uri="{FF2B5EF4-FFF2-40B4-BE49-F238E27FC236}">
                <a16:creationId xmlns:a16="http://schemas.microsoft.com/office/drawing/2014/main" id="{9E631B4C-3624-C792-B695-480346059C76}"/>
              </a:ext>
            </a:extLst>
          </p:cNvPr>
          <p:cNvSpPr txBox="1">
            <a:spLocks noGrp="1"/>
          </p:cNvSpPr>
          <p:nvPr>
            <p:ph type="title"/>
          </p:nvPr>
        </p:nvSpPr>
        <p:spPr>
          <a:xfrm>
            <a:off x="6691368" y="1874519"/>
            <a:ext cx="3447288" cy="1792224"/>
          </a:xfrm>
        </p:spPr>
        <p:txBody>
          <a:bodyPr anchor="b"/>
          <a:lstStyle/>
          <a:p>
            <a:pPr lvl="0"/>
            <a:r>
              <a:rPr lang="en-US" b="1">
                <a:solidFill>
                  <a:srgbClr val="FFFFFF"/>
                </a:solidFill>
              </a:rPr>
              <a:t>Functional Requirements</a:t>
            </a:r>
          </a:p>
        </p:txBody>
      </p:sp>
      <p:sp>
        <p:nvSpPr>
          <p:cNvPr id="5" name="Rectangle 3">
            <a:extLst>
              <a:ext uri="{FF2B5EF4-FFF2-40B4-BE49-F238E27FC236}">
                <a16:creationId xmlns:a16="http://schemas.microsoft.com/office/drawing/2014/main" id="{6474D4E5-CFB4-04C9-2D64-C3E5605132BB}"/>
              </a:ext>
            </a:extLst>
          </p:cNvPr>
          <p:cNvSpPr/>
          <p:nvPr/>
        </p:nvSpPr>
        <p:spPr>
          <a:xfrm>
            <a:off x="990606" y="3067034"/>
            <a:ext cx="2305046" cy="3272326"/>
          </a:xfrm>
          <a:prstGeom prst="rect">
            <a:avLst/>
          </a:prstGeom>
          <a:noFill/>
          <a:ln cap="flat">
            <a:noFill/>
            <a:prstDash val="solid"/>
          </a:ln>
        </p:spPr>
        <p:txBody>
          <a:bodyPr vert="horz" wrap="square" lIns="91440" tIns="45720" rIns="91440" bIns="45720" anchor="t" anchorCtr="0" compatLnSpc="1">
            <a:normAutofit/>
          </a:bodyPr>
          <a:lstStyle/>
          <a:p>
            <a:pPr marL="0" marR="0" lvl="0" indent="-228590" algn="l" defTabSz="914354" rtl="0" fontAlgn="auto" hangingPunct="1">
              <a:lnSpc>
                <a:spcPct val="9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endParaRPr lang="en-US" sz="2000" b="0" i="0" u="none" strike="noStrike" kern="0" cap="none" spc="0" baseline="0">
              <a:solidFill>
                <a:srgbClr val="000000"/>
              </a:solidFill>
              <a:uFillTx/>
              <a:latin typeface="Calibri"/>
            </a:endParaRPr>
          </a:p>
        </p:txBody>
      </p:sp>
      <p:sp>
        <p:nvSpPr>
          <p:cNvPr id="6" name="Rectangle 1">
            <a:extLst>
              <a:ext uri="{FF2B5EF4-FFF2-40B4-BE49-F238E27FC236}">
                <a16:creationId xmlns:a16="http://schemas.microsoft.com/office/drawing/2014/main" id="{58E8F35B-8558-30E4-6224-8DCC43287F77}"/>
              </a:ext>
            </a:extLst>
          </p:cNvPr>
          <p:cNvSpPr/>
          <p:nvPr/>
        </p:nvSpPr>
        <p:spPr>
          <a:xfrm>
            <a:off x="2852845" y="682837"/>
            <a:ext cx="13740579" cy="369463"/>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7" name="Rectangle 1">
            <a:extLst>
              <a:ext uri="{FF2B5EF4-FFF2-40B4-BE49-F238E27FC236}">
                <a16:creationId xmlns:a16="http://schemas.microsoft.com/office/drawing/2014/main" id="{571AA67E-1588-B5FE-9EC1-89B251F1D744}"/>
              </a:ext>
            </a:extLst>
          </p:cNvPr>
          <p:cNvSpPr/>
          <p:nvPr/>
        </p:nvSpPr>
        <p:spPr>
          <a:xfrm rot="3993974">
            <a:off x="3366968" y="3018436"/>
            <a:ext cx="209754" cy="631201"/>
          </a:xfrm>
          <a:prstGeom prst="rect">
            <a:avLst/>
          </a:prstGeom>
          <a:noFill/>
          <a:ln cap="flat">
            <a:noFill/>
            <a:prstDash val="solid"/>
          </a:ln>
        </p:spPr>
        <p:txBody>
          <a:bodyPr vert="horz" wrap="square" lIns="91440" tIns="0" rIns="91440" bIns="0" anchor="ctr" anchorCtr="0" compatLnSpc="1">
            <a:spAutoFit/>
          </a:bodyPr>
          <a:lstStyle/>
          <a:p>
            <a:pPr marL="0" marR="0" lvl="0" indent="0" algn="l" defTabSz="914354" rtl="0" fontAlgn="auto" hangingPunct="0">
              <a:lnSpc>
                <a:spcPct val="100000"/>
              </a:lnSpc>
              <a:spcBef>
                <a:spcPts val="0"/>
              </a:spcBef>
              <a:spcAft>
                <a:spcPts val="60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Arial" pitchFamily="34"/>
            </a:endParaRPr>
          </a:p>
          <a:p>
            <a:pPr marL="0" marR="0" lvl="0" indent="0" algn="l" defTabSz="914354" rtl="0" fontAlgn="auto" hangingPunct="0">
              <a:lnSpc>
                <a:spcPct val="100000"/>
              </a:lnSpc>
              <a:spcBef>
                <a:spcPts val="0"/>
              </a:spcBef>
              <a:spcAft>
                <a:spcPts val="60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Arial" pitchFamily="34"/>
            </a:endParaRPr>
          </a:p>
        </p:txBody>
      </p:sp>
      <p:graphicFrame>
        <p:nvGraphicFramePr>
          <p:cNvPr id="8" name="Table 2">
            <a:extLst>
              <a:ext uri="{FF2B5EF4-FFF2-40B4-BE49-F238E27FC236}">
                <a16:creationId xmlns:a16="http://schemas.microsoft.com/office/drawing/2014/main" id="{B40A557E-441F-6F89-E91E-9A2E3637E2BC}"/>
              </a:ext>
            </a:extLst>
          </p:cNvPr>
          <p:cNvGraphicFramePr>
            <a:graphicFrameLocks noGrp="1"/>
          </p:cNvGraphicFramePr>
          <p:nvPr/>
        </p:nvGraphicFramePr>
        <p:xfrm>
          <a:off x="486643" y="523411"/>
          <a:ext cx="4934193" cy="5815939"/>
        </p:xfrm>
        <a:graphic>
          <a:graphicData uri="http://schemas.openxmlformats.org/drawingml/2006/table">
            <a:tbl>
              <a:tblPr>
                <a:effectLst/>
              </a:tblPr>
              <a:tblGrid>
                <a:gridCol w="2199415">
                  <a:extLst>
                    <a:ext uri="{9D8B030D-6E8A-4147-A177-3AD203B41FA5}">
                      <a16:colId xmlns:a16="http://schemas.microsoft.com/office/drawing/2014/main" val="1373493919"/>
                    </a:ext>
                  </a:extLst>
                </a:gridCol>
                <a:gridCol w="2734778">
                  <a:extLst>
                    <a:ext uri="{9D8B030D-6E8A-4147-A177-3AD203B41FA5}">
                      <a16:colId xmlns:a16="http://schemas.microsoft.com/office/drawing/2014/main" val="2659378761"/>
                    </a:ext>
                  </a:extLst>
                </a:gridCol>
              </a:tblGrid>
              <a:tr h="3479794">
                <a:tc>
                  <a:txBody>
                    <a:bodyPr/>
                    <a:lstStyle/>
                    <a:p>
                      <a:pPr lvl="0" rtl="0" fontAlgn="t">
                        <a:spcBef>
                          <a:spcPts val="0"/>
                        </a:spcBef>
                        <a:spcAft>
                          <a:spcPts val="0"/>
                        </a:spcAft>
                      </a:pPr>
                      <a:r>
                        <a:rPr lang="en-US" sz="2000" b="1" i="0" u="none" strike="noStrike">
                          <a:solidFill>
                            <a:srgbClr val="000000"/>
                          </a:solidFill>
                          <a:latin typeface="Times New Roman" pitchFamily="18"/>
                          <a:cs typeface="Times New Roman" pitchFamily="18"/>
                        </a:rPr>
                        <a:t>Product.Discount</a:t>
                      </a:r>
                      <a:endParaRPr lang="en-US" sz="2000">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.SelectDiscount</a:t>
                      </a:r>
                      <a:endParaRPr lang="en-US" sz="2000">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.UseDiscount</a:t>
                      </a:r>
                      <a:endParaRPr lang="en-US" sz="2000">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.DiscountAmount</a:t>
                      </a:r>
                      <a:endParaRPr lang="en-US" sz="20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US" sz="2000" b="1" i="0" u="none" strike="noStrike">
                          <a:solidFill>
                            <a:srgbClr val="000000"/>
                          </a:solidFill>
                          <a:latin typeface="Times New Roman" pitchFamily="18"/>
                          <a:cs typeface="Times New Roman" pitchFamily="18"/>
                        </a:rPr>
                        <a:t>Apply one or more discounts</a:t>
                      </a:r>
                      <a:endParaRPr lang="en-US" sz="2000">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The GSG system provides multiple discounts and coupon codes</a:t>
                      </a:r>
                      <a:endParaRPr lang="en-US" sz="2000">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Customer can use upto two discounts or coupon codes</a:t>
                      </a:r>
                      <a:endParaRPr lang="en-US" sz="2000">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System displays the discounted amount</a:t>
                      </a:r>
                      <a:endParaRPr lang="en-US" sz="20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6010372"/>
                  </a:ext>
                </a:extLst>
              </a:tr>
              <a:tr h="2336145">
                <a:tc>
                  <a:txBody>
                    <a:bodyPr/>
                    <a:lstStyle/>
                    <a:p>
                      <a:pPr lvl="0" rtl="0" fontAlgn="t">
                        <a:spcBef>
                          <a:spcPts val="0"/>
                        </a:spcBef>
                        <a:spcAft>
                          <a:spcPts val="0"/>
                        </a:spcAft>
                      </a:pPr>
                      <a:r>
                        <a:rPr lang="en-US" sz="2000" b="1" i="0" u="none" strike="noStrike">
                          <a:solidFill>
                            <a:srgbClr val="000000"/>
                          </a:solidFill>
                          <a:latin typeface="Times New Roman" pitchFamily="18"/>
                          <a:cs typeface="Times New Roman" pitchFamily="18"/>
                        </a:rPr>
                        <a:t>Product.Offers</a:t>
                      </a:r>
                      <a:endParaRPr lang="en-US" sz="2000">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.SubscriptionList</a:t>
                      </a:r>
                      <a:endParaRPr lang="en-US" sz="2000">
                        <a:latin typeface="Times New Roman" pitchFamily="18"/>
                        <a:cs typeface="Times New Roman" pitchFamily="18"/>
                      </a:endParaRPr>
                    </a:p>
                    <a:p>
                      <a:pPr lvl="0" rtl="0" fontAlgn="t">
                        <a:spcBef>
                          <a:spcPts val="0"/>
                        </a:spcBef>
                        <a:spcAft>
                          <a:spcPts val="0"/>
                        </a:spcAft>
                      </a:pPr>
                      <a:r>
                        <a:rPr lang="en-US" sz="2000" b="1" i="0" u="none" strike="noStrike">
                          <a:solidFill>
                            <a:srgbClr val="000000"/>
                          </a:solidFill>
                          <a:latin typeface="Times New Roman" pitchFamily="18"/>
                          <a:cs typeface="Times New Roman" pitchFamily="18"/>
                        </a:rPr>
                        <a:t>.Subscribe</a:t>
                      </a:r>
                      <a:endParaRPr lang="en-US" sz="20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rtl="0" fontAlgn="t">
                        <a:spcBef>
                          <a:spcPts val="0"/>
                        </a:spcBef>
                        <a:spcAft>
                          <a:spcPts val="0"/>
                        </a:spcAft>
                      </a:pPr>
                      <a:r>
                        <a:rPr lang="en-US" sz="2000" b="1" i="0" u="none" strike="noStrike">
                          <a:solidFill>
                            <a:srgbClr val="000000"/>
                          </a:solidFill>
                          <a:latin typeface="Times New Roman" pitchFamily="18"/>
                          <a:cs typeface="Times New Roman" pitchFamily="18"/>
                        </a:rPr>
                        <a:t>Apply subscription or offers</a:t>
                      </a:r>
                      <a:endParaRPr lang="en-US" sz="2000">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The system provides multiple subscription offers</a:t>
                      </a:r>
                      <a:endParaRPr lang="en-US" sz="2000">
                        <a:latin typeface="Times New Roman" pitchFamily="18"/>
                        <a:cs typeface="Times New Roman" pitchFamily="18"/>
                      </a:endParaRPr>
                    </a:p>
                    <a:p>
                      <a:pPr lvl="0" rtl="0" fontAlgn="t">
                        <a:spcBef>
                          <a:spcPts val="0"/>
                        </a:spcBef>
                        <a:spcAft>
                          <a:spcPts val="0"/>
                        </a:spcAft>
                      </a:pPr>
                      <a:r>
                        <a:rPr lang="en-US" sz="2000" b="0" i="0" u="none" strike="noStrike">
                          <a:solidFill>
                            <a:srgbClr val="000000"/>
                          </a:solidFill>
                          <a:latin typeface="Times New Roman" pitchFamily="18"/>
                          <a:cs typeface="Times New Roman" pitchFamily="18"/>
                        </a:rPr>
                        <a:t>Customer can subscribe any one of the offers</a:t>
                      </a:r>
                      <a:endParaRPr lang="en-US" sz="20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614475"/>
                  </a:ext>
                </a:extLst>
              </a:tr>
            </a:tbl>
          </a:graphicData>
        </a:graphic>
      </p:graphicFrame>
      <p:sp>
        <p:nvSpPr>
          <p:cNvPr id="9" name="Rectangle 1">
            <a:extLst>
              <a:ext uri="{FF2B5EF4-FFF2-40B4-BE49-F238E27FC236}">
                <a16:creationId xmlns:a16="http://schemas.microsoft.com/office/drawing/2014/main" id="{A5704B59-F080-8213-54C8-0E24BC4F1189}"/>
              </a:ext>
            </a:extLst>
          </p:cNvPr>
          <p:cNvSpPr/>
          <p:nvPr/>
        </p:nvSpPr>
        <p:spPr>
          <a:xfrm>
            <a:off x="311755" y="1404271"/>
            <a:ext cx="11703195" cy="369463"/>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ush pins laying down with one standing up">
            <a:extLst>
              <a:ext uri="{FF2B5EF4-FFF2-40B4-BE49-F238E27FC236}">
                <a16:creationId xmlns:a16="http://schemas.microsoft.com/office/drawing/2014/main" id="{736BF501-205F-EAB1-B950-F42B0EE1E818}"/>
              </a:ext>
            </a:extLst>
          </p:cNvPr>
          <p:cNvPicPr>
            <a:picLocks noChangeAspect="1"/>
          </p:cNvPicPr>
          <p:nvPr/>
        </p:nvPicPr>
        <p:blipFill rotWithShape="1">
          <a:blip r:embed="rId2">
            <a:alphaModFix amt="45000"/>
          </a:blip>
          <a:srcRect t="6250"/>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C269422D-8425-D253-C52F-7662AE8F2F7C}"/>
              </a:ext>
            </a:extLst>
          </p:cNvPr>
          <p:cNvSpPr>
            <a:spLocks noGrp="1"/>
          </p:cNvSpPr>
          <p:nvPr>
            <p:ph type="title"/>
          </p:nvPr>
        </p:nvSpPr>
        <p:spPr>
          <a:xfrm>
            <a:off x="1769532" y="1695576"/>
            <a:ext cx="8652938" cy="2857191"/>
          </a:xfrm>
        </p:spPr>
        <p:txBody>
          <a:bodyPr vert="horz" lIns="91440" tIns="45720" rIns="91440" bIns="45720" rtlCol="0" anchor="ctr">
            <a:normAutofit/>
          </a:bodyPr>
          <a:lstStyle/>
          <a:p>
            <a:pPr algn="ctr" defTabSz="914400">
              <a:spcBef>
                <a:spcPct val="0"/>
              </a:spcBef>
            </a:pPr>
            <a:r>
              <a:rPr lang="en-US" sz="8000" b="1" dirty="0">
                <a:solidFill>
                  <a:schemeClr val="tx1"/>
                </a:solidFill>
                <a:latin typeface="+mj-lt"/>
                <a:ea typeface="+mj-ea"/>
                <a:cs typeface="+mj-cs"/>
              </a:rPr>
              <a:t>Purpose</a:t>
            </a:r>
          </a:p>
        </p:txBody>
      </p:sp>
      <p:sp>
        <p:nvSpPr>
          <p:cNvPr id="20" name="Rectangle 19">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2326302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name="Slide38">
    <p:bg>
      <p:bgPr>
        <a:solidFill>
          <a:srgbClr val="FFFFFF"/>
        </a:solidFill>
        <a:effectLst/>
      </p:bgPr>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8B4C517D-3223-E117-0AFB-A5B763BEEDE6}"/>
              </a:ext>
            </a:extLst>
          </p:cNvPr>
          <p:cNvSpPr>
            <a:spLocks noMove="1" noResize="1"/>
          </p:cNvSpPr>
          <p:nvPr/>
        </p:nvSpPr>
        <p:spPr>
          <a:xfrm>
            <a:off x="9" y="0"/>
            <a:ext cx="12191996" cy="6858000"/>
          </a:xfrm>
          <a:prstGeom prst="rect">
            <a:avLst/>
          </a:prstGeom>
          <a:solidFill>
            <a:srgbClr val="0D0D0D"/>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3" name="Title 1">
            <a:extLst>
              <a:ext uri="{FF2B5EF4-FFF2-40B4-BE49-F238E27FC236}">
                <a16:creationId xmlns:a16="http://schemas.microsoft.com/office/drawing/2014/main" id="{3B59E322-2F5A-C64C-3C20-835F148B7038}"/>
              </a:ext>
            </a:extLst>
          </p:cNvPr>
          <p:cNvSpPr txBox="1">
            <a:spLocks noGrp="1"/>
          </p:cNvSpPr>
          <p:nvPr>
            <p:ph type="title"/>
          </p:nvPr>
        </p:nvSpPr>
        <p:spPr>
          <a:xfrm>
            <a:off x="457200" y="704846"/>
            <a:ext cx="4889946" cy="1321490"/>
          </a:xfrm>
        </p:spPr>
        <p:txBody>
          <a:bodyPr anchor="b"/>
          <a:lstStyle/>
          <a:p>
            <a:pPr lvl="0"/>
            <a:r>
              <a:rPr lang="en-US" sz="3600" dirty="0">
                <a:solidFill>
                  <a:srgbClr val="FFFFFF"/>
                </a:solidFill>
                <a:latin typeface="Times New Roman" pitchFamily="18"/>
              </a:rPr>
              <a:t>Create, View, Update, Delete Items</a:t>
            </a:r>
            <a:endParaRPr lang="en-US" sz="3600" dirty="0">
              <a:solidFill>
                <a:srgbClr val="FFFFFF"/>
              </a:solidFill>
            </a:endParaRPr>
          </a:p>
        </p:txBody>
      </p:sp>
      <p:cxnSp>
        <p:nvCxnSpPr>
          <p:cNvPr id="4" name="Straight Connector 18">
            <a:extLst>
              <a:ext uri="{FF2B5EF4-FFF2-40B4-BE49-F238E27FC236}">
                <a16:creationId xmlns:a16="http://schemas.microsoft.com/office/drawing/2014/main" id="{3F66C728-AE08-57A8-4ADA-BD55419C0267}"/>
              </a:ext>
            </a:extLst>
          </p:cNvPr>
          <p:cNvCxnSpPr>
            <a:cxnSpLocks noMove="1" noResize="1"/>
          </p:cNvCxnSpPr>
          <p:nvPr/>
        </p:nvCxnSpPr>
        <p:spPr>
          <a:xfrm flipH="1">
            <a:off x="126205" y="2026337"/>
            <a:ext cx="5220950" cy="0"/>
          </a:xfrm>
          <a:prstGeom prst="straightConnector1">
            <a:avLst/>
          </a:prstGeom>
          <a:noFill/>
          <a:ln w="12701" cap="flat">
            <a:solidFill>
              <a:srgbClr val="ED7D31"/>
            </a:solidFill>
            <a:prstDash val="solid"/>
            <a:miter/>
          </a:ln>
        </p:spPr>
      </p:cxnSp>
      <p:sp>
        <p:nvSpPr>
          <p:cNvPr id="5" name="Content Placeholder 2">
            <a:extLst>
              <a:ext uri="{FF2B5EF4-FFF2-40B4-BE49-F238E27FC236}">
                <a16:creationId xmlns:a16="http://schemas.microsoft.com/office/drawing/2014/main" id="{822A697B-9F21-5852-0A9B-137D6B30200F}"/>
              </a:ext>
            </a:extLst>
          </p:cNvPr>
          <p:cNvSpPr txBox="1">
            <a:spLocks noGrp="1"/>
          </p:cNvSpPr>
          <p:nvPr>
            <p:ph idx="1"/>
          </p:nvPr>
        </p:nvSpPr>
        <p:spPr>
          <a:xfrm>
            <a:off x="1392676" y="2902817"/>
            <a:ext cx="9406670" cy="3526145"/>
          </a:xfrm>
        </p:spPr>
        <p:txBody>
          <a:bodyPr/>
          <a:lstStyle/>
          <a:p>
            <a:pPr marL="0" lvl="0" indent="0">
              <a:spcBef>
                <a:spcPts val="1200"/>
              </a:spcBef>
              <a:spcAft>
                <a:spcPts val="1200"/>
              </a:spcAft>
              <a:buNone/>
            </a:pPr>
            <a:r>
              <a:rPr lang="en-US" b="1" dirty="0">
                <a:solidFill>
                  <a:srgbClr val="FFFFFF"/>
                </a:solidFill>
                <a:latin typeface="Times New Roman" pitchFamily="18"/>
                <a:cs typeface="Times New Roman" pitchFamily="18"/>
              </a:rPr>
              <a:t>Description</a:t>
            </a:r>
          </a:p>
          <a:p>
            <a:pPr marL="0" lvl="0" indent="0">
              <a:spcBef>
                <a:spcPts val="1200"/>
              </a:spcBef>
              <a:spcAft>
                <a:spcPts val="1200"/>
              </a:spcAft>
              <a:buNone/>
            </a:pPr>
            <a:r>
              <a:rPr lang="en-US" dirty="0">
                <a:solidFill>
                  <a:srgbClr val="FFFFFF"/>
                </a:solidFill>
                <a:latin typeface="Times New Roman" pitchFamily="18"/>
                <a:cs typeface="Times New Roman" pitchFamily="18"/>
              </a:rPr>
              <a:t>The system administrator can access the system using the administrator login information to add, edit, view, and delete products. Priority = High</a:t>
            </a:r>
            <a:br>
              <a:rPr lang="en-US" dirty="0">
                <a:solidFill>
                  <a:srgbClr val="FFFFFF"/>
                </a:solidFill>
                <a:latin typeface="Times New Roman" pitchFamily="18"/>
                <a:cs typeface="Times New Roman" pitchFamily="18"/>
              </a:rPr>
            </a:br>
            <a:endParaRPr lang="en-US" dirty="0">
              <a:solidFill>
                <a:srgbClr val="FFFFFF"/>
              </a:solidFill>
              <a:latin typeface="Times New Roman" pitchFamily="18"/>
              <a:cs typeface="Times New Roman" pitchFamily="18"/>
            </a:endParaRPr>
          </a:p>
        </p:txBody>
      </p:sp>
      <p:sp>
        <p:nvSpPr>
          <p:cNvPr id="6" name="Rectangle 20">
            <a:extLst>
              <a:ext uri="{FF2B5EF4-FFF2-40B4-BE49-F238E27FC236}">
                <a16:creationId xmlns:a16="http://schemas.microsoft.com/office/drawing/2014/main" id="{F652FB53-8A85-8043-629C-F165BE65548A}"/>
              </a:ext>
            </a:extLst>
          </p:cNvPr>
          <p:cNvSpPr>
            <a:spLocks noMove="1" noResize="1"/>
          </p:cNvSpPr>
          <p:nvPr/>
        </p:nvSpPr>
        <p:spPr>
          <a:xfrm>
            <a:off x="126214" y="115196"/>
            <a:ext cx="11939585" cy="6627616"/>
          </a:xfrm>
          <a:prstGeom prst="rect">
            <a:avLst/>
          </a:prstGeom>
          <a:noFill/>
          <a:ln w="12701" cap="flat">
            <a:solidFill>
              <a:srgbClr val="ED7D31"/>
            </a:solidFill>
            <a:prstDash val="solid"/>
            <a:miter/>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1000"/>
                                        <p:tgtEl>
                                          <p:spTgt spid="5">
                                            <p:txEl>
                                              <p:pRg st="0" end="0"/>
                                            </p:txEl>
                                          </p:spTgt>
                                        </p:tgtEl>
                                      </p:cBhvr>
                                    </p:animEffect>
                                    <p:anim calcmode="lin" valueType="num">
                                      <p:cBhvr>
                                        <p:cTn id="26"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
                                            <p:txEl>
                                              <p:pRg st="1" end="1"/>
                                            </p:txEl>
                                          </p:spTgt>
                                        </p:tgtEl>
                                        <p:attrNameLst>
                                          <p:attrName>style.visibility</p:attrName>
                                        </p:attrNameLst>
                                      </p:cBhvr>
                                      <p:to>
                                        <p:strVal val="visible"/>
                                      </p:to>
                                    </p:set>
                                    <p:animEffect transition="in" filter="fade">
                                      <p:cBhvr>
                                        <p:cTn id="30" dur="1000"/>
                                        <p:tgtEl>
                                          <p:spTgt spid="5">
                                            <p:txEl>
                                              <p:pRg st="1" end="1"/>
                                            </p:txEl>
                                          </p:spTgt>
                                        </p:tgtEl>
                                      </p:cBhvr>
                                    </p:animEffect>
                                    <p:anim calcmode="lin" valueType="num">
                                      <p:cBhvr>
                                        <p:cTn id="3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32"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name="Slide39">
    <p:bg>
      <p:bgPr>
        <a:solidFill>
          <a:srgbClr val="FFFFFF"/>
        </a:solidFill>
        <a:effectLst/>
      </p:bgPr>
    </p:bg>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334AD92D-8FE5-F74E-2C21-32FB785C2564}"/>
              </a:ext>
            </a:extLst>
          </p:cNvPr>
          <p:cNvSpPr>
            <a:spLocks noMove="1" noResize="1"/>
          </p:cNvSpPr>
          <p:nvPr/>
        </p:nvSpPr>
        <p:spPr>
          <a:xfrm>
            <a:off x="9" y="0"/>
            <a:ext cx="12191996" cy="6858000"/>
          </a:xfrm>
          <a:prstGeom prst="rect">
            <a:avLst/>
          </a:prstGeom>
          <a:solidFill>
            <a:srgbClr val="0D0D0D"/>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cxnSp>
        <p:nvCxnSpPr>
          <p:cNvPr id="3" name="Straight Connector 18">
            <a:extLst>
              <a:ext uri="{FF2B5EF4-FFF2-40B4-BE49-F238E27FC236}">
                <a16:creationId xmlns:a16="http://schemas.microsoft.com/office/drawing/2014/main" id="{6CAE35D4-0D0D-1B68-21EF-EE5E6801BE61}"/>
              </a:ext>
            </a:extLst>
          </p:cNvPr>
          <p:cNvCxnSpPr>
            <a:cxnSpLocks noMove="1" noResize="1"/>
          </p:cNvCxnSpPr>
          <p:nvPr/>
        </p:nvCxnSpPr>
        <p:spPr>
          <a:xfrm flipH="1">
            <a:off x="126205" y="2026337"/>
            <a:ext cx="5220950" cy="0"/>
          </a:xfrm>
          <a:prstGeom prst="straightConnector1">
            <a:avLst/>
          </a:prstGeom>
          <a:noFill/>
          <a:ln w="12701" cap="flat">
            <a:solidFill>
              <a:srgbClr val="ED7D31"/>
            </a:solidFill>
            <a:prstDash val="solid"/>
            <a:miter/>
          </a:ln>
        </p:spPr>
      </p:cxnSp>
      <p:sp>
        <p:nvSpPr>
          <p:cNvPr id="4" name="Content Placeholder 2">
            <a:extLst>
              <a:ext uri="{FF2B5EF4-FFF2-40B4-BE49-F238E27FC236}">
                <a16:creationId xmlns:a16="http://schemas.microsoft.com/office/drawing/2014/main" id="{1C9EE821-A10C-CE63-520D-73F80466C95E}"/>
              </a:ext>
            </a:extLst>
          </p:cNvPr>
          <p:cNvSpPr txBox="1">
            <a:spLocks noGrp="1"/>
          </p:cNvSpPr>
          <p:nvPr>
            <p:ph idx="1"/>
          </p:nvPr>
        </p:nvSpPr>
        <p:spPr>
          <a:xfrm>
            <a:off x="257138" y="2253557"/>
            <a:ext cx="11355750" cy="4311834"/>
          </a:xfrm>
        </p:spPr>
        <p:txBody>
          <a:bodyPr>
            <a:noAutofit/>
          </a:bodyPr>
          <a:lstStyle/>
          <a:p>
            <a:pPr marL="0" lvl="0" indent="0">
              <a:spcBef>
                <a:spcPts val="1200"/>
              </a:spcBef>
              <a:spcAft>
                <a:spcPts val="1200"/>
              </a:spcAft>
              <a:buNone/>
            </a:pPr>
            <a:r>
              <a:rPr lang="en-US" sz="2400" b="1" dirty="0">
                <a:solidFill>
                  <a:srgbClr val="FFFFFF"/>
                </a:solidFill>
                <a:latin typeface="Times New Roman" pitchFamily="18"/>
                <a:cs typeface="Times New Roman" pitchFamily="18"/>
              </a:rPr>
              <a:t>Stimulus/Response Sequences</a:t>
            </a:r>
          </a:p>
          <a:p>
            <a:pPr marL="0" lvl="0" indent="0">
              <a:spcBef>
                <a:spcPts val="1200"/>
              </a:spcBef>
              <a:spcAft>
                <a:spcPts val="1200"/>
              </a:spcAft>
              <a:buNone/>
            </a:pPr>
            <a:r>
              <a:rPr lang="en-US" sz="2400" dirty="0">
                <a:solidFill>
                  <a:srgbClr val="FFFFFF"/>
                </a:solidFill>
                <a:latin typeface="Times New Roman" pitchFamily="18"/>
                <a:cs typeface="Times New Roman" pitchFamily="18"/>
              </a:rPr>
              <a:t>1. Admin uses the admin portal to add, view, update and delete item in the system</a:t>
            </a:r>
          </a:p>
          <a:p>
            <a:pPr marL="0" lvl="0" indent="0">
              <a:spcBef>
                <a:spcPts val="1200"/>
              </a:spcBef>
              <a:spcAft>
                <a:spcPts val="1200"/>
              </a:spcAft>
              <a:buNone/>
            </a:pPr>
            <a:r>
              <a:rPr lang="en-US" sz="2400" dirty="0">
                <a:solidFill>
                  <a:srgbClr val="FFFFFF"/>
                </a:solidFill>
                <a:latin typeface="Times New Roman" pitchFamily="18"/>
                <a:cs typeface="Times New Roman" pitchFamily="18"/>
              </a:rPr>
              <a:t>2. Admin uses the given button</a:t>
            </a:r>
          </a:p>
          <a:p>
            <a:pPr marL="0" lvl="0" indent="0">
              <a:spcBef>
                <a:spcPts val="1200"/>
              </a:spcBef>
              <a:spcAft>
                <a:spcPts val="1200"/>
              </a:spcAft>
              <a:buNone/>
            </a:pPr>
            <a:r>
              <a:rPr lang="en-US" sz="2400" dirty="0">
                <a:solidFill>
                  <a:srgbClr val="FFFFFF"/>
                </a:solidFill>
                <a:latin typeface="Times New Roman" pitchFamily="18"/>
                <a:cs typeface="Times New Roman" pitchFamily="18"/>
              </a:rPr>
              <a:t>3. Portal gives confirmation of the performed functionality</a:t>
            </a:r>
          </a:p>
          <a:p>
            <a:pPr marL="0" lvl="0" indent="0">
              <a:spcBef>
                <a:spcPts val="1200"/>
              </a:spcBef>
              <a:spcAft>
                <a:spcPts val="1200"/>
              </a:spcAft>
              <a:buNone/>
            </a:pPr>
            <a:r>
              <a:rPr lang="en-US" sz="2400" dirty="0">
                <a:solidFill>
                  <a:srgbClr val="FFFFFF"/>
                </a:solidFill>
                <a:latin typeface="Times New Roman" pitchFamily="18"/>
                <a:cs typeface="Times New Roman" pitchFamily="18"/>
              </a:rPr>
              <a:t>4. Portal updates the database of the system </a:t>
            </a:r>
          </a:p>
          <a:p>
            <a:pPr lvl="0"/>
            <a:br>
              <a:rPr lang="en-US" sz="1600" dirty="0"/>
            </a:br>
            <a:endParaRPr lang="en-US" sz="2400" b="1" dirty="0">
              <a:solidFill>
                <a:srgbClr val="FFFFFF"/>
              </a:solidFill>
              <a:latin typeface="Times New Roman" pitchFamily="18"/>
              <a:cs typeface="Times New Roman" pitchFamily="18"/>
            </a:endParaRPr>
          </a:p>
        </p:txBody>
      </p:sp>
      <p:sp>
        <p:nvSpPr>
          <p:cNvPr id="5" name="Rectangle 20">
            <a:extLst>
              <a:ext uri="{FF2B5EF4-FFF2-40B4-BE49-F238E27FC236}">
                <a16:creationId xmlns:a16="http://schemas.microsoft.com/office/drawing/2014/main" id="{48D66F67-08C4-0CE2-252D-AE1EFF0A501C}"/>
              </a:ext>
            </a:extLst>
          </p:cNvPr>
          <p:cNvSpPr>
            <a:spLocks noMove="1" noResize="1"/>
          </p:cNvSpPr>
          <p:nvPr/>
        </p:nvSpPr>
        <p:spPr>
          <a:xfrm>
            <a:off x="126214" y="115196"/>
            <a:ext cx="11939585" cy="6627616"/>
          </a:xfrm>
          <a:prstGeom prst="rect">
            <a:avLst/>
          </a:prstGeom>
          <a:noFill/>
          <a:ln w="12701" cap="flat">
            <a:solidFill>
              <a:srgbClr val="ED7D31"/>
            </a:solidFill>
            <a:prstDash val="solid"/>
            <a:miter/>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6" name="Title 1">
            <a:extLst>
              <a:ext uri="{FF2B5EF4-FFF2-40B4-BE49-F238E27FC236}">
                <a16:creationId xmlns:a16="http://schemas.microsoft.com/office/drawing/2014/main" id="{1B38CC19-440C-F6EB-13C6-1966BAAF1BEA}"/>
              </a:ext>
            </a:extLst>
          </p:cNvPr>
          <p:cNvSpPr txBox="1"/>
          <p:nvPr/>
        </p:nvSpPr>
        <p:spPr>
          <a:xfrm>
            <a:off x="457200" y="704846"/>
            <a:ext cx="4889946" cy="1321490"/>
          </a:xfrm>
          <a:prstGeom prst="rect">
            <a:avLst/>
          </a:prstGeom>
          <a:noFill/>
          <a:ln cap="flat">
            <a:noFill/>
          </a:ln>
        </p:spPr>
        <p:txBody>
          <a:bodyPr vert="horz" wrap="square" lIns="91440" tIns="45720" rIns="91440" bIns="45720" anchor="b" anchorCtr="0" compatLnSpc="1">
            <a:normAutofit/>
          </a:bodyPr>
          <a:lstStyle/>
          <a:p>
            <a:pPr marL="0" marR="0" lvl="0" indent="0" algn="l" defTabSz="914354"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0" i="0" u="none" strike="noStrike" kern="0" cap="none" spc="0" baseline="0">
                <a:solidFill>
                  <a:srgbClr val="FFFFFF"/>
                </a:solidFill>
                <a:uFillTx/>
                <a:latin typeface="Times New Roman" pitchFamily="18"/>
              </a:rPr>
              <a:t>Create, View, Update, Delete Items</a:t>
            </a:r>
            <a:endParaRPr lang="en-US" sz="3600" b="0" i="0" u="none" strike="noStrike" kern="0" cap="none" spc="0" baseline="0">
              <a:solidFill>
                <a:srgbClr val="FFFFFF"/>
              </a:solidFill>
              <a:uFillTx/>
              <a:latin typeface="Calibri Light"/>
            </a:endParaRPr>
          </a:p>
        </p:txBody>
      </p:sp>
    </p:spTree>
  </p:cSld>
  <p:clrMapOvr>
    <a:masterClrMapping/>
  </p:clrMapOvr>
  <mc:AlternateContent xmlns:mc="http://schemas.openxmlformats.org/markup-compatibility/2006" xmlns:p14="http://schemas.microsoft.com/office/powerpoint/2010/main">
    <mc:Choice Requires="p14">
      <p:transition spd="slow" p14:dur="175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additive="base">
                                        <p:cTn id="2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 calcmode="lin" valueType="num">
                                      <p:cBhvr additive="base">
                                        <p:cTn id="2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name="Slide40">
    <p:bg>
      <p:bgPr>
        <a:solidFill>
          <a:srgbClr val="FFFFFF"/>
        </a:solidFill>
        <a:effectLst/>
      </p:bgPr>
    </p:bg>
    <p:spTree>
      <p:nvGrpSpPr>
        <p:cNvPr id="1" name=""/>
        <p:cNvGrpSpPr/>
        <p:nvPr/>
      </p:nvGrpSpPr>
      <p:grpSpPr>
        <a:xfrm>
          <a:off x="0" y="0"/>
          <a:ext cx="0" cy="0"/>
          <a:chOff x="0" y="0"/>
          <a:chExt cx="0" cy="0"/>
        </a:xfrm>
      </p:grpSpPr>
      <p:sp>
        <p:nvSpPr>
          <p:cNvPr id="2" name="Rectangle 52">
            <a:extLst>
              <a:ext uri="{FF2B5EF4-FFF2-40B4-BE49-F238E27FC236}">
                <a16:creationId xmlns:a16="http://schemas.microsoft.com/office/drawing/2014/main" id="{BB1EB034-448E-FF3F-A642-A134B5D49D12}"/>
              </a:ext>
            </a:extLst>
          </p:cNvPr>
          <p:cNvSpPr>
            <a:spLocks noMove="1" noResize="1"/>
          </p:cNvSpPr>
          <p:nvPr/>
        </p:nvSpPr>
        <p:spPr>
          <a:xfrm>
            <a:off x="9"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3" name="Rectangle 54">
            <a:extLst>
              <a:ext uri="{FF2B5EF4-FFF2-40B4-BE49-F238E27FC236}">
                <a16:creationId xmlns:a16="http://schemas.microsoft.com/office/drawing/2014/main" id="{536AB4A0-02D8-6205-41C2-022527E4EAAC}"/>
              </a:ext>
            </a:extLst>
          </p:cNvPr>
          <p:cNvSpPr>
            <a:spLocks noMove="1" noResize="1"/>
          </p:cNvSpPr>
          <p:nvPr/>
        </p:nvSpPr>
        <p:spPr>
          <a:xfrm>
            <a:off x="9" y="0"/>
            <a:ext cx="4694547" cy="6858000"/>
          </a:xfrm>
          <a:prstGeom prst="rect">
            <a:avLst/>
          </a:pr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4" name="Title 1">
            <a:extLst>
              <a:ext uri="{FF2B5EF4-FFF2-40B4-BE49-F238E27FC236}">
                <a16:creationId xmlns:a16="http://schemas.microsoft.com/office/drawing/2014/main" id="{562ABEC3-241A-1B38-30EE-1877352BAE38}"/>
              </a:ext>
            </a:extLst>
          </p:cNvPr>
          <p:cNvSpPr txBox="1">
            <a:spLocks noGrp="1"/>
          </p:cNvSpPr>
          <p:nvPr>
            <p:ph type="title"/>
          </p:nvPr>
        </p:nvSpPr>
        <p:spPr>
          <a:xfrm>
            <a:off x="699735" y="1622063"/>
            <a:ext cx="3554227" cy="2663683"/>
          </a:xfrm>
        </p:spPr>
        <p:txBody>
          <a:bodyPr anchor="b"/>
          <a:lstStyle/>
          <a:p>
            <a:pPr lvl="0"/>
            <a:r>
              <a:rPr lang="en-US" b="1">
                <a:solidFill>
                  <a:srgbClr val="FFFFFF"/>
                </a:solidFill>
              </a:rPr>
              <a:t>Functional Requirements</a:t>
            </a:r>
          </a:p>
        </p:txBody>
      </p:sp>
      <p:grpSp>
        <p:nvGrpSpPr>
          <p:cNvPr id="5" name="Group 56">
            <a:extLst>
              <a:ext uri="{FF2B5EF4-FFF2-40B4-BE49-F238E27FC236}">
                <a16:creationId xmlns:a16="http://schemas.microsoft.com/office/drawing/2014/main" id="{86A52ECF-EA80-3349-691D-3500DCC79E1C}"/>
              </a:ext>
            </a:extLst>
          </p:cNvPr>
          <p:cNvGrpSpPr/>
          <p:nvPr/>
        </p:nvGrpSpPr>
        <p:grpSpPr>
          <a:xfrm>
            <a:off x="767300" y="681630"/>
            <a:ext cx="1128388" cy="847210"/>
            <a:chOff x="767300" y="681630"/>
            <a:chExt cx="1128388" cy="847210"/>
          </a:xfrm>
        </p:grpSpPr>
        <p:sp>
          <p:nvSpPr>
            <p:cNvPr id="6" name="Freeform 5">
              <a:extLst>
                <a:ext uri="{FF2B5EF4-FFF2-40B4-BE49-F238E27FC236}">
                  <a16:creationId xmlns:a16="http://schemas.microsoft.com/office/drawing/2014/main" id="{5B00068C-0AA1-53CE-5235-F751CFF44D1A}"/>
                </a:ext>
              </a:extLst>
            </p:cNvPr>
            <p:cNvSpPr/>
            <p:nvPr/>
          </p:nvSpPr>
          <p:spPr>
            <a:xfrm>
              <a:off x="767300" y="933456"/>
              <a:ext cx="675348" cy="595384"/>
            </a:xfrm>
            <a:custGeom>
              <a:avLst/>
              <a:gdLst>
                <a:gd name="f0" fmla="val 10800000"/>
                <a:gd name="f1" fmla="val 5400000"/>
                <a:gd name="f2" fmla="val 180"/>
                <a:gd name="f3" fmla="val w"/>
                <a:gd name="f4" fmla="val h"/>
                <a:gd name="f5" fmla="val 0"/>
                <a:gd name="f6" fmla="val 785"/>
                <a:gd name="f7" fmla="val 692"/>
                <a:gd name="f8" fmla="val 225"/>
                <a:gd name="f9" fmla="val 207"/>
                <a:gd name="f10" fmla="val 185"/>
                <a:gd name="f11" fmla="val 680"/>
                <a:gd name="f12" fmla="val 177"/>
                <a:gd name="f13" fmla="val 665"/>
                <a:gd name="f14" fmla="val 9"/>
                <a:gd name="f15" fmla="val 374"/>
                <a:gd name="f16" fmla="val 358"/>
                <a:gd name="f17" fmla="val 334"/>
                <a:gd name="f18" fmla="val 318"/>
                <a:gd name="f19" fmla="val 27"/>
                <a:gd name="f20" fmla="val 12"/>
                <a:gd name="f21" fmla="val 561"/>
                <a:gd name="f22" fmla="val 578"/>
                <a:gd name="f23" fmla="val 600"/>
                <a:gd name="f24" fmla="val 609"/>
                <a:gd name="f25" fmla="val 777"/>
                <a:gd name="f26" fmla="+- 0 0 -90"/>
                <a:gd name="f27" fmla="*/ f3 1 785"/>
                <a:gd name="f28" fmla="*/ f4 1 692"/>
                <a:gd name="f29" fmla="+- f7 0 f5"/>
                <a:gd name="f30" fmla="+- f6 0 f5"/>
                <a:gd name="f31" fmla="*/ f26 f0 1"/>
                <a:gd name="f32" fmla="*/ f30 1 785"/>
                <a:gd name="f33" fmla="*/ f29 1 692"/>
                <a:gd name="f34" fmla="*/ 225 f30 1"/>
                <a:gd name="f35" fmla="*/ 692 f29 1"/>
                <a:gd name="f36" fmla="*/ 177 f30 1"/>
                <a:gd name="f37" fmla="*/ 665 f29 1"/>
                <a:gd name="f38" fmla="*/ 9 f30 1"/>
                <a:gd name="f39" fmla="*/ 374 f29 1"/>
                <a:gd name="f40" fmla="*/ 318 f29 1"/>
                <a:gd name="f41" fmla="*/ 27 f29 1"/>
                <a:gd name="f42" fmla="*/ 0 f29 1"/>
                <a:gd name="f43" fmla="*/ 561 f30 1"/>
                <a:gd name="f44" fmla="*/ 609 f30 1"/>
                <a:gd name="f45" fmla="*/ 777 f30 1"/>
                <a:gd name="f46" fmla="*/ f31 1 f2"/>
                <a:gd name="f47" fmla="*/ f34 1 785"/>
                <a:gd name="f48" fmla="*/ f35 1 692"/>
                <a:gd name="f49" fmla="*/ f36 1 785"/>
                <a:gd name="f50" fmla="*/ f37 1 692"/>
                <a:gd name="f51" fmla="*/ f38 1 785"/>
                <a:gd name="f52" fmla="*/ f39 1 692"/>
                <a:gd name="f53" fmla="*/ f40 1 692"/>
                <a:gd name="f54" fmla="*/ f41 1 692"/>
                <a:gd name="f55" fmla="*/ f42 1 692"/>
                <a:gd name="f56" fmla="*/ f43 1 785"/>
                <a:gd name="f57" fmla="*/ f44 1 785"/>
                <a:gd name="f58" fmla="*/ f45 1 785"/>
                <a:gd name="f59" fmla="*/ 0 1 f32"/>
                <a:gd name="f60" fmla="*/ f6 1 f32"/>
                <a:gd name="f61" fmla="*/ 0 1 f33"/>
                <a:gd name="f62" fmla="*/ f7 1 f33"/>
                <a:gd name="f63" fmla="+- f46 0 f1"/>
                <a:gd name="f64" fmla="*/ f47 1 f32"/>
                <a:gd name="f65" fmla="*/ f48 1 f33"/>
                <a:gd name="f66" fmla="*/ f49 1 f32"/>
                <a:gd name="f67" fmla="*/ f50 1 f33"/>
                <a:gd name="f68" fmla="*/ f51 1 f32"/>
                <a:gd name="f69" fmla="*/ f52 1 f33"/>
                <a:gd name="f70" fmla="*/ f53 1 f33"/>
                <a:gd name="f71" fmla="*/ f54 1 f33"/>
                <a:gd name="f72" fmla="*/ f55 1 f33"/>
                <a:gd name="f73" fmla="*/ f56 1 f32"/>
                <a:gd name="f74" fmla="*/ f57 1 f32"/>
                <a:gd name="f75" fmla="*/ f58 1 f32"/>
                <a:gd name="f76" fmla="*/ f59 f27 1"/>
                <a:gd name="f77" fmla="*/ f60 f27 1"/>
                <a:gd name="f78" fmla="*/ f62 f28 1"/>
                <a:gd name="f79" fmla="*/ f61 f28 1"/>
                <a:gd name="f80" fmla="*/ f64 f27 1"/>
                <a:gd name="f81" fmla="*/ f65 f28 1"/>
                <a:gd name="f82" fmla="*/ f66 f27 1"/>
                <a:gd name="f83" fmla="*/ f67 f28 1"/>
                <a:gd name="f84" fmla="*/ f68 f27 1"/>
                <a:gd name="f85" fmla="*/ f69 f28 1"/>
                <a:gd name="f86" fmla="*/ f70 f28 1"/>
                <a:gd name="f87" fmla="*/ f71 f28 1"/>
                <a:gd name="f88" fmla="*/ f72 f28 1"/>
                <a:gd name="f89" fmla="*/ f73 f27 1"/>
                <a:gd name="f90" fmla="*/ f74 f27 1"/>
                <a:gd name="f91" fmla="*/ f75 f27 1"/>
              </a:gdLst>
              <a:ahLst/>
              <a:cxnLst>
                <a:cxn ang="3cd4">
                  <a:pos x="hc" y="t"/>
                </a:cxn>
                <a:cxn ang="0">
                  <a:pos x="r" y="vc"/>
                </a:cxn>
                <a:cxn ang="cd4">
                  <a:pos x="hc" y="b"/>
                </a:cxn>
                <a:cxn ang="cd2">
                  <a:pos x="l" y="vc"/>
                </a:cxn>
                <a:cxn ang="f63">
                  <a:pos x="f80" y="f81"/>
                </a:cxn>
                <a:cxn ang="f63">
                  <a:pos x="f82" y="f83"/>
                </a:cxn>
                <a:cxn ang="f63">
                  <a:pos x="f84" y="f85"/>
                </a:cxn>
                <a:cxn ang="f63">
                  <a:pos x="f84" y="f86"/>
                </a:cxn>
                <a:cxn ang="f63">
                  <a:pos x="f82" y="f87"/>
                </a:cxn>
                <a:cxn ang="f63">
                  <a:pos x="f80" y="f88"/>
                </a:cxn>
                <a:cxn ang="f63">
                  <a:pos x="f89" y="f88"/>
                </a:cxn>
                <a:cxn ang="f63">
                  <a:pos x="f90" y="f87"/>
                </a:cxn>
                <a:cxn ang="f63">
                  <a:pos x="f91" y="f86"/>
                </a:cxn>
                <a:cxn ang="f63">
                  <a:pos x="f91" y="f85"/>
                </a:cxn>
                <a:cxn ang="f63">
                  <a:pos x="f90" y="f83"/>
                </a:cxn>
                <a:cxn ang="f63">
                  <a:pos x="f89" y="f81"/>
                </a:cxn>
                <a:cxn ang="f63">
                  <a:pos x="f80" y="f81"/>
                </a:cxn>
              </a:cxnLst>
              <a:rect l="f76" t="f79" r="f77" b="f78"/>
              <a:pathLst>
                <a:path w="785" h="692">
                  <a:moveTo>
                    <a:pt x="f8" y="f7"/>
                  </a:moveTo>
                  <a:cubicBezTo>
                    <a:pt x="f9" y="f7"/>
                    <a:pt x="f10" y="f11"/>
                    <a:pt x="f12" y="f13"/>
                  </a:cubicBezTo>
                  <a:cubicBezTo>
                    <a:pt x="f14" y="f15"/>
                    <a:pt x="f14" y="f15"/>
                    <a:pt x="f14" y="f15"/>
                  </a:cubicBezTo>
                  <a:cubicBezTo>
                    <a:pt x="f5" y="f16"/>
                    <a:pt x="f5" y="f17"/>
                    <a:pt x="f14" y="f18"/>
                  </a:cubicBezTo>
                  <a:cubicBezTo>
                    <a:pt x="f12" y="f19"/>
                    <a:pt x="f12" y="f19"/>
                    <a:pt x="f12" y="f19"/>
                  </a:cubicBezTo>
                  <a:cubicBezTo>
                    <a:pt x="f10" y="f20"/>
                    <a:pt x="f9" y="f5"/>
                    <a:pt x="f8" y="f5"/>
                  </a:cubicBezTo>
                  <a:cubicBezTo>
                    <a:pt x="f21" y="f5"/>
                    <a:pt x="f21" y="f5"/>
                    <a:pt x="f21" y="f5"/>
                  </a:cubicBezTo>
                  <a:cubicBezTo>
                    <a:pt x="f22" y="f5"/>
                    <a:pt x="f23" y="f20"/>
                    <a:pt x="f24" y="f19"/>
                  </a:cubicBezTo>
                  <a:cubicBezTo>
                    <a:pt x="f25" y="f18"/>
                    <a:pt x="f25" y="f18"/>
                    <a:pt x="f25" y="f18"/>
                  </a:cubicBezTo>
                  <a:cubicBezTo>
                    <a:pt x="f6" y="f17"/>
                    <a:pt x="f6" y="f16"/>
                    <a:pt x="f25" y="f15"/>
                  </a:cubicBezTo>
                  <a:cubicBezTo>
                    <a:pt x="f24" y="f13"/>
                    <a:pt x="f24" y="f13"/>
                    <a:pt x="f24" y="f13"/>
                  </a:cubicBezTo>
                  <a:cubicBezTo>
                    <a:pt x="f23" y="f11"/>
                    <a:pt x="f22" y="f7"/>
                    <a:pt x="f21" y="f7"/>
                  </a:cubicBezTo>
                  <a:lnTo>
                    <a:pt x="f8" y="f7"/>
                  </a:lnTo>
                  <a:close/>
                </a:path>
              </a:pathLst>
            </a:custGeom>
            <a:noFill/>
            <a:ln w="28575" cap="flat">
              <a:solidFill>
                <a:srgbClr val="FFFFFF"/>
              </a:solidFill>
              <a:prstDash val="solid"/>
              <a:miter/>
            </a:ln>
          </p:spPr>
          <p:txBody>
            <a:bodyPr vert="horz" wrap="square" lIns="91440" tIns="45720" rIns="91440" bIns="45720" anchor="t" anchorCtr="0" compatLnSpc="1">
              <a:no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7" name="Freeform 5">
              <a:extLst>
                <a:ext uri="{FF2B5EF4-FFF2-40B4-BE49-F238E27FC236}">
                  <a16:creationId xmlns:a16="http://schemas.microsoft.com/office/drawing/2014/main" id="{87FC4B80-6EE0-146F-356B-BE3C582A2243}"/>
                </a:ext>
              </a:extLst>
            </p:cNvPr>
            <p:cNvSpPr/>
            <p:nvPr/>
          </p:nvSpPr>
          <p:spPr>
            <a:xfrm>
              <a:off x="1345192" y="681630"/>
              <a:ext cx="550496" cy="485308"/>
            </a:xfrm>
            <a:custGeom>
              <a:avLst/>
              <a:gdLst>
                <a:gd name="f0" fmla="val 10800000"/>
                <a:gd name="f1" fmla="val 5400000"/>
                <a:gd name="f2" fmla="val 180"/>
                <a:gd name="f3" fmla="val w"/>
                <a:gd name="f4" fmla="val h"/>
                <a:gd name="f5" fmla="val 0"/>
                <a:gd name="f6" fmla="val 785"/>
                <a:gd name="f7" fmla="val 692"/>
                <a:gd name="f8" fmla="val 225"/>
                <a:gd name="f9" fmla="val 207"/>
                <a:gd name="f10" fmla="val 185"/>
                <a:gd name="f11" fmla="val 680"/>
                <a:gd name="f12" fmla="val 177"/>
                <a:gd name="f13" fmla="val 665"/>
                <a:gd name="f14" fmla="val 9"/>
                <a:gd name="f15" fmla="val 374"/>
                <a:gd name="f16" fmla="val 358"/>
                <a:gd name="f17" fmla="val 334"/>
                <a:gd name="f18" fmla="val 318"/>
                <a:gd name="f19" fmla="val 27"/>
                <a:gd name="f20" fmla="val 12"/>
                <a:gd name="f21" fmla="val 561"/>
                <a:gd name="f22" fmla="val 578"/>
                <a:gd name="f23" fmla="val 600"/>
                <a:gd name="f24" fmla="val 609"/>
                <a:gd name="f25" fmla="val 777"/>
                <a:gd name="f26" fmla="+- 0 0 -90"/>
                <a:gd name="f27" fmla="*/ f3 1 785"/>
                <a:gd name="f28" fmla="*/ f4 1 692"/>
                <a:gd name="f29" fmla="+- f7 0 f5"/>
                <a:gd name="f30" fmla="+- f6 0 f5"/>
                <a:gd name="f31" fmla="*/ f26 f0 1"/>
                <a:gd name="f32" fmla="*/ f30 1 785"/>
                <a:gd name="f33" fmla="*/ f29 1 692"/>
                <a:gd name="f34" fmla="*/ 225 f30 1"/>
                <a:gd name="f35" fmla="*/ 692 f29 1"/>
                <a:gd name="f36" fmla="*/ 177 f30 1"/>
                <a:gd name="f37" fmla="*/ 665 f29 1"/>
                <a:gd name="f38" fmla="*/ 9 f30 1"/>
                <a:gd name="f39" fmla="*/ 374 f29 1"/>
                <a:gd name="f40" fmla="*/ 318 f29 1"/>
                <a:gd name="f41" fmla="*/ 27 f29 1"/>
                <a:gd name="f42" fmla="*/ 0 f29 1"/>
                <a:gd name="f43" fmla="*/ 561 f30 1"/>
                <a:gd name="f44" fmla="*/ 609 f30 1"/>
                <a:gd name="f45" fmla="*/ 777 f30 1"/>
                <a:gd name="f46" fmla="*/ f31 1 f2"/>
                <a:gd name="f47" fmla="*/ f34 1 785"/>
                <a:gd name="f48" fmla="*/ f35 1 692"/>
                <a:gd name="f49" fmla="*/ f36 1 785"/>
                <a:gd name="f50" fmla="*/ f37 1 692"/>
                <a:gd name="f51" fmla="*/ f38 1 785"/>
                <a:gd name="f52" fmla="*/ f39 1 692"/>
                <a:gd name="f53" fmla="*/ f40 1 692"/>
                <a:gd name="f54" fmla="*/ f41 1 692"/>
                <a:gd name="f55" fmla="*/ f42 1 692"/>
                <a:gd name="f56" fmla="*/ f43 1 785"/>
                <a:gd name="f57" fmla="*/ f44 1 785"/>
                <a:gd name="f58" fmla="*/ f45 1 785"/>
                <a:gd name="f59" fmla="*/ 0 1 f32"/>
                <a:gd name="f60" fmla="*/ f6 1 f32"/>
                <a:gd name="f61" fmla="*/ 0 1 f33"/>
                <a:gd name="f62" fmla="*/ f7 1 f33"/>
                <a:gd name="f63" fmla="+- f46 0 f1"/>
                <a:gd name="f64" fmla="*/ f47 1 f32"/>
                <a:gd name="f65" fmla="*/ f48 1 f33"/>
                <a:gd name="f66" fmla="*/ f49 1 f32"/>
                <a:gd name="f67" fmla="*/ f50 1 f33"/>
                <a:gd name="f68" fmla="*/ f51 1 f32"/>
                <a:gd name="f69" fmla="*/ f52 1 f33"/>
                <a:gd name="f70" fmla="*/ f53 1 f33"/>
                <a:gd name="f71" fmla="*/ f54 1 f33"/>
                <a:gd name="f72" fmla="*/ f55 1 f33"/>
                <a:gd name="f73" fmla="*/ f56 1 f32"/>
                <a:gd name="f74" fmla="*/ f57 1 f32"/>
                <a:gd name="f75" fmla="*/ f58 1 f32"/>
                <a:gd name="f76" fmla="*/ f59 f27 1"/>
                <a:gd name="f77" fmla="*/ f60 f27 1"/>
                <a:gd name="f78" fmla="*/ f62 f28 1"/>
                <a:gd name="f79" fmla="*/ f61 f28 1"/>
                <a:gd name="f80" fmla="*/ f64 f27 1"/>
                <a:gd name="f81" fmla="*/ f65 f28 1"/>
                <a:gd name="f82" fmla="*/ f66 f27 1"/>
                <a:gd name="f83" fmla="*/ f67 f28 1"/>
                <a:gd name="f84" fmla="*/ f68 f27 1"/>
                <a:gd name="f85" fmla="*/ f69 f28 1"/>
                <a:gd name="f86" fmla="*/ f70 f28 1"/>
                <a:gd name="f87" fmla="*/ f71 f28 1"/>
                <a:gd name="f88" fmla="*/ f72 f28 1"/>
                <a:gd name="f89" fmla="*/ f73 f27 1"/>
                <a:gd name="f90" fmla="*/ f74 f27 1"/>
                <a:gd name="f91" fmla="*/ f75 f27 1"/>
              </a:gdLst>
              <a:ahLst/>
              <a:cxnLst>
                <a:cxn ang="3cd4">
                  <a:pos x="hc" y="t"/>
                </a:cxn>
                <a:cxn ang="0">
                  <a:pos x="r" y="vc"/>
                </a:cxn>
                <a:cxn ang="cd4">
                  <a:pos x="hc" y="b"/>
                </a:cxn>
                <a:cxn ang="cd2">
                  <a:pos x="l" y="vc"/>
                </a:cxn>
                <a:cxn ang="f63">
                  <a:pos x="f80" y="f81"/>
                </a:cxn>
                <a:cxn ang="f63">
                  <a:pos x="f82" y="f83"/>
                </a:cxn>
                <a:cxn ang="f63">
                  <a:pos x="f84" y="f85"/>
                </a:cxn>
                <a:cxn ang="f63">
                  <a:pos x="f84" y="f86"/>
                </a:cxn>
                <a:cxn ang="f63">
                  <a:pos x="f82" y="f87"/>
                </a:cxn>
                <a:cxn ang="f63">
                  <a:pos x="f80" y="f88"/>
                </a:cxn>
                <a:cxn ang="f63">
                  <a:pos x="f89" y="f88"/>
                </a:cxn>
                <a:cxn ang="f63">
                  <a:pos x="f90" y="f87"/>
                </a:cxn>
                <a:cxn ang="f63">
                  <a:pos x="f91" y="f86"/>
                </a:cxn>
                <a:cxn ang="f63">
                  <a:pos x="f91" y="f85"/>
                </a:cxn>
                <a:cxn ang="f63">
                  <a:pos x="f90" y="f83"/>
                </a:cxn>
                <a:cxn ang="f63">
                  <a:pos x="f89" y="f81"/>
                </a:cxn>
                <a:cxn ang="f63">
                  <a:pos x="f80" y="f81"/>
                </a:cxn>
              </a:cxnLst>
              <a:rect l="f76" t="f79" r="f77" b="f78"/>
              <a:pathLst>
                <a:path w="785" h="692">
                  <a:moveTo>
                    <a:pt x="f8" y="f7"/>
                  </a:moveTo>
                  <a:cubicBezTo>
                    <a:pt x="f9" y="f7"/>
                    <a:pt x="f10" y="f11"/>
                    <a:pt x="f12" y="f13"/>
                  </a:cubicBezTo>
                  <a:cubicBezTo>
                    <a:pt x="f14" y="f15"/>
                    <a:pt x="f14" y="f15"/>
                    <a:pt x="f14" y="f15"/>
                  </a:cubicBezTo>
                  <a:cubicBezTo>
                    <a:pt x="f5" y="f16"/>
                    <a:pt x="f5" y="f17"/>
                    <a:pt x="f14" y="f18"/>
                  </a:cubicBezTo>
                  <a:cubicBezTo>
                    <a:pt x="f12" y="f19"/>
                    <a:pt x="f12" y="f19"/>
                    <a:pt x="f12" y="f19"/>
                  </a:cubicBezTo>
                  <a:cubicBezTo>
                    <a:pt x="f10" y="f20"/>
                    <a:pt x="f9" y="f5"/>
                    <a:pt x="f8" y="f5"/>
                  </a:cubicBezTo>
                  <a:cubicBezTo>
                    <a:pt x="f21" y="f5"/>
                    <a:pt x="f21" y="f5"/>
                    <a:pt x="f21" y="f5"/>
                  </a:cubicBezTo>
                  <a:cubicBezTo>
                    <a:pt x="f22" y="f5"/>
                    <a:pt x="f23" y="f20"/>
                    <a:pt x="f24" y="f19"/>
                  </a:cubicBezTo>
                  <a:cubicBezTo>
                    <a:pt x="f25" y="f18"/>
                    <a:pt x="f25" y="f18"/>
                    <a:pt x="f25" y="f18"/>
                  </a:cubicBezTo>
                  <a:cubicBezTo>
                    <a:pt x="f6" y="f17"/>
                    <a:pt x="f6" y="f16"/>
                    <a:pt x="f25" y="f15"/>
                  </a:cubicBezTo>
                  <a:cubicBezTo>
                    <a:pt x="f24" y="f13"/>
                    <a:pt x="f24" y="f13"/>
                    <a:pt x="f24" y="f13"/>
                  </a:cubicBezTo>
                  <a:cubicBezTo>
                    <a:pt x="f23" y="f11"/>
                    <a:pt x="f22" y="f7"/>
                    <a:pt x="f21" y="f7"/>
                  </a:cubicBezTo>
                  <a:lnTo>
                    <a:pt x="f8" y="f7"/>
                  </a:lnTo>
                  <a:close/>
                </a:path>
              </a:pathLst>
            </a:custGeom>
            <a:noFill/>
            <a:ln w="28575" cap="flat">
              <a:solidFill>
                <a:srgbClr val="FFFFFF"/>
              </a:solidFill>
              <a:prstDash val="solid"/>
              <a:miter/>
            </a:ln>
          </p:spPr>
          <p:txBody>
            <a:bodyPr vert="horz" wrap="square" lIns="91440" tIns="45720" rIns="91440" bIns="45720" anchor="t" anchorCtr="0" compatLnSpc="1">
              <a:no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grpSp>
      <p:sp>
        <p:nvSpPr>
          <p:cNvPr id="8" name="Rectangle 3">
            <a:extLst>
              <a:ext uri="{FF2B5EF4-FFF2-40B4-BE49-F238E27FC236}">
                <a16:creationId xmlns:a16="http://schemas.microsoft.com/office/drawing/2014/main" id="{F6DFB090-E9CB-C48D-05DA-7F3BACEFA927}"/>
              </a:ext>
            </a:extLst>
          </p:cNvPr>
          <p:cNvSpPr/>
          <p:nvPr/>
        </p:nvSpPr>
        <p:spPr>
          <a:xfrm>
            <a:off x="1067196" y="2149790"/>
            <a:ext cx="2305046" cy="3272326"/>
          </a:xfrm>
          <a:prstGeom prst="rect">
            <a:avLst/>
          </a:prstGeom>
          <a:noFill/>
          <a:ln cap="flat">
            <a:noFill/>
            <a:prstDash val="solid"/>
          </a:ln>
        </p:spPr>
        <p:txBody>
          <a:bodyPr vert="horz" wrap="square" lIns="91440" tIns="45720" rIns="91440" bIns="45720" anchor="t" anchorCtr="0" compatLnSpc="1">
            <a:normAutofit/>
          </a:bodyPr>
          <a:lstStyle/>
          <a:p>
            <a:pPr marL="0" marR="0" lvl="0" indent="-228590" algn="l" defTabSz="914354" rtl="0" fontAlgn="auto" hangingPunct="1">
              <a:lnSpc>
                <a:spcPct val="9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endParaRPr lang="en-US" sz="2000" b="0" i="0" u="none" strike="noStrike" kern="0" cap="none" spc="0" baseline="0">
              <a:solidFill>
                <a:srgbClr val="000000"/>
              </a:solidFill>
              <a:uFillTx/>
              <a:latin typeface="Calibri"/>
            </a:endParaRPr>
          </a:p>
        </p:txBody>
      </p:sp>
      <p:sp>
        <p:nvSpPr>
          <p:cNvPr id="9" name="Rectangle 1">
            <a:extLst>
              <a:ext uri="{FF2B5EF4-FFF2-40B4-BE49-F238E27FC236}">
                <a16:creationId xmlns:a16="http://schemas.microsoft.com/office/drawing/2014/main" id="{3E3DC1D6-2CA2-642E-78DB-C3552EAA1C27}"/>
              </a:ext>
            </a:extLst>
          </p:cNvPr>
          <p:cNvSpPr/>
          <p:nvPr/>
        </p:nvSpPr>
        <p:spPr>
          <a:xfrm>
            <a:off x="2852845" y="682837"/>
            <a:ext cx="13740579" cy="369463"/>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10" name="Rectangle 1">
            <a:extLst>
              <a:ext uri="{FF2B5EF4-FFF2-40B4-BE49-F238E27FC236}">
                <a16:creationId xmlns:a16="http://schemas.microsoft.com/office/drawing/2014/main" id="{C2F88350-4392-7E73-810D-92A113D1A83C}"/>
              </a:ext>
            </a:extLst>
          </p:cNvPr>
          <p:cNvSpPr/>
          <p:nvPr/>
        </p:nvSpPr>
        <p:spPr>
          <a:xfrm rot="3993974">
            <a:off x="3366968" y="3018436"/>
            <a:ext cx="209754" cy="631201"/>
          </a:xfrm>
          <a:prstGeom prst="rect">
            <a:avLst/>
          </a:prstGeom>
          <a:noFill/>
          <a:ln cap="flat">
            <a:noFill/>
            <a:prstDash val="solid"/>
          </a:ln>
        </p:spPr>
        <p:txBody>
          <a:bodyPr vert="horz" wrap="square" lIns="91440" tIns="0" rIns="91440" bIns="0" anchor="ctr" anchorCtr="0" compatLnSpc="1">
            <a:spAutoFit/>
          </a:bodyPr>
          <a:lstStyle/>
          <a:p>
            <a:pPr marL="0" marR="0" lvl="0" indent="0" algn="l" defTabSz="914354" rtl="0" fontAlgn="auto" hangingPunct="0">
              <a:lnSpc>
                <a:spcPct val="100000"/>
              </a:lnSpc>
              <a:spcBef>
                <a:spcPts val="0"/>
              </a:spcBef>
              <a:spcAft>
                <a:spcPts val="60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Arial" pitchFamily="34"/>
            </a:endParaRPr>
          </a:p>
          <a:p>
            <a:pPr marL="0" marR="0" lvl="0" indent="0" algn="l" defTabSz="914354" rtl="0" fontAlgn="auto" hangingPunct="0">
              <a:lnSpc>
                <a:spcPct val="100000"/>
              </a:lnSpc>
              <a:spcBef>
                <a:spcPts val="0"/>
              </a:spcBef>
              <a:spcAft>
                <a:spcPts val="60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Arial" pitchFamily="34"/>
            </a:endParaRPr>
          </a:p>
        </p:txBody>
      </p:sp>
      <p:sp>
        <p:nvSpPr>
          <p:cNvPr id="11" name="Rectangle 1">
            <a:extLst>
              <a:ext uri="{FF2B5EF4-FFF2-40B4-BE49-F238E27FC236}">
                <a16:creationId xmlns:a16="http://schemas.microsoft.com/office/drawing/2014/main" id="{FC3BE8F7-97D9-8C7C-7FF8-AFF8B57C1896}"/>
              </a:ext>
            </a:extLst>
          </p:cNvPr>
          <p:cNvSpPr/>
          <p:nvPr/>
        </p:nvSpPr>
        <p:spPr>
          <a:xfrm>
            <a:off x="311755" y="1404271"/>
            <a:ext cx="11703195" cy="369463"/>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graphicFrame>
        <p:nvGraphicFramePr>
          <p:cNvPr id="12" name="Table 2">
            <a:extLst>
              <a:ext uri="{FF2B5EF4-FFF2-40B4-BE49-F238E27FC236}">
                <a16:creationId xmlns:a16="http://schemas.microsoft.com/office/drawing/2014/main" id="{064ECEA0-D373-31E8-6B87-891272A8E32A}"/>
              </a:ext>
            </a:extLst>
          </p:cNvPr>
          <p:cNvGraphicFramePr>
            <a:graphicFrameLocks noGrp="1"/>
          </p:cNvGraphicFramePr>
          <p:nvPr/>
        </p:nvGraphicFramePr>
        <p:xfrm>
          <a:off x="4694547" y="0"/>
          <a:ext cx="7497448" cy="6869227"/>
        </p:xfrm>
        <a:graphic>
          <a:graphicData uri="http://schemas.openxmlformats.org/drawingml/2006/table">
            <a:tbl>
              <a:tblPr>
                <a:effectLst/>
                <a:tableStyleId>{8EC20E35-A176-4012-BC5E-935CFFF8708E}</a:tableStyleId>
              </a:tblPr>
              <a:tblGrid>
                <a:gridCol w="1723836">
                  <a:extLst>
                    <a:ext uri="{9D8B030D-6E8A-4147-A177-3AD203B41FA5}">
                      <a16:colId xmlns:a16="http://schemas.microsoft.com/office/drawing/2014/main" val="419507356"/>
                    </a:ext>
                  </a:extLst>
                </a:gridCol>
                <a:gridCol w="1899135">
                  <a:extLst>
                    <a:ext uri="{9D8B030D-6E8A-4147-A177-3AD203B41FA5}">
                      <a16:colId xmlns:a16="http://schemas.microsoft.com/office/drawing/2014/main" val="2063114778"/>
                    </a:ext>
                  </a:extLst>
                </a:gridCol>
                <a:gridCol w="3874477">
                  <a:extLst>
                    <a:ext uri="{9D8B030D-6E8A-4147-A177-3AD203B41FA5}">
                      <a16:colId xmlns:a16="http://schemas.microsoft.com/office/drawing/2014/main" val="241273927"/>
                    </a:ext>
                  </a:extLst>
                </a:gridCol>
              </a:tblGrid>
              <a:tr h="1961653">
                <a:tc>
                  <a:txBody>
                    <a:bodyPr/>
                    <a:lstStyle/>
                    <a:p>
                      <a:pPr lvl="0" rtl="0" fontAlgn="t">
                        <a:spcBef>
                          <a:spcPts val="0"/>
                        </a:spcBef>
                        <a:spcAft>
                          <a:spcPts val="0"/>
                        </a:spcAft>
                      </a:pPr>
                      <a:r>
                        <a:rPr lang="en-US" sz="1500" b="1" u="none" strike="noStrike">
                          <a:solidFill>
                            <a:srgbClr val="404040"/>
                          </a:solidFill>
                          <a:latin typeface="Times New Roman" pitchFamily="18"/>
                          <a:cs typeface="Times New Roman" pitchFamily="18"/>
                        </a:rPr>
                        <a:t>Product.Discount</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1" u="none" strike="noStrike">
                          <a:solidFill>
                            <a:srgbClr val="404040"/>
                          </a:solidFill>
                          <a:latin typeface="Times New Roman" pitchFamily="18"/>
                          <a:cs typeface="Times New Roman" pitchFamily="18"/>
                        </a:rPr>
                        <a:t>.SelectDiscount</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1" u="none" strike="noStrike">
                          <a:solidFill>
                            <a:srgbClr val="404040"/>
                          </a:solidFill>
                          <a:latin typeface="Times New Roman" pitchFamily="18"/>
                          <a:cs typeface="Times New Roman" pitchFamily="18"/>
                        </a:rPr>
                        <a:t>.UseDiscount</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1" u="none" strike="noStrike">
                          <a:solidFill>
                            <a:srgbClr val="404040"/>
                          </a:solidFill>
                          <a:latin typeface="Times New Roman" pitchFamily="18"/>
                          <a:cs typeface="Times New Roman" pitchFamily="18"/>
                        </a:rPr>
                        <a:t>.DiscountAmount</a:t>
                      </a:r>
                      <a:endParaRPr lang="en-US" sz="1500">
                        <a:solidFill>
                          <a:srgbClr val="404040"/>
                        </a:solidFill>
                        <a:latin typeface="Times New Roman" pitchFamily="18"/>
                        <a:cs typeface="Times New Roman" pitchFamily="18"/>
                      </a:endParaRPr>
                    </a:p>
                  </a:txBody>
                  <a:tcPr marL="138522" marR="72036" marT="72036" marB="72036">
                    <a:solidFill>
                      <a:srgbClr val="B4BCBE"/>
                    </a:solidFill>
                  </a:tcPr>
                </a:tc>
                <a:tc>
                  <a:txBody>
                    <a:bodyPr/>
                    <a:lstStyle/>
                    <a:p>
                      <a:pPr lvl="0" rtl="0" fontAlgn="t">
                        <a:spcBef>
                          <a:spcPts val="0"/>
                        </a:spcBef>
                        <a:spcAft>
                          <a:spcPts val="0"/>
                        </a:spcAft>
                      </a:pPr>
                      <a:r>
                        <a:rPr lang="en-US" sz="1500" b="1" i="0" u="none" strike="noStrike">
                          <a:solidFill>
                            <a:srgbClr val="404040"/>
                          </a:solidFill>
                          <a:latin typeface="Times New Roman" pitchFamily="18"/>
                          <a:cs typeface="Times New Roman" pitchFamily="18"/>
                        </a:rPr>
                        <a:t>Product.AddNew</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1" i="0" u="none" strike="noStrike">
                          <a:solidFill>
                            <a:srgbClr val="404040"/>
                          </a:solidFill>
                          <a:latin typeface="Times New Roman" pitchFamily="18"/>
                          <a:cs typeface="Times New Roman" pitchFamily="18"/>
                        </a:rPr>
                        <a:t>.AddButton</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1" i="0" u="none" strike="noStrike">
                          <a:solidFill>
                            <a:srgbClr val="404040"/>
                          </a:solidFill>
                          <a:latin typeface="Times New Roman" pitchFamily="18"/>
                          <a:cs typeface="Times New Roman" pitchFamily="18"/>
                        </a:rPr>
                        <a:t>.ItemCheck</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1" i="0" u="none" strike="noStrike">
                          <a:solidFill>
                            <a:srgbClr val="404040"/>
                          </a:solidFill>
                          <a:latin typeface="Times New Roman" pitchFamily="18"/>
                          <a:cs typeface="Times New Roman" pitchFamily="18"/>
                        </a:rPr>
                        <a:t>.UpdateDatabase</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1" i="0" u="none" strike="noStrike">
                          <a:solidFill>
                            <a:srgbClr val="404040"/>
                          </a:solidFill>
                          <a:latin typeface="Times New Roman" pitchFamily="18"/>
                          <a:cs typeface="Times New Roman" pitchFamily="18"/>
                        </a:rPr>
                        <a:t>.View</a:t>
                      </a:r>
                      <a:endParaRPr lang="en-US" sz="1500">
                        <a:solidFill>
                          <a:srgbClr val="404040"/>
                        </a:solidFill>
                        <a:latin typeface="Times New Roman" pitchFamily="18"/>
                        <a:cs typeface="Times New Roman" pitchFamily="18"/>
                      </a:endParaRPr>
                    </a:p>
                  </a:txBody>
                  <a:tcPr marL="138522" marR="72036" marT="72036" marB="72036">
                    <a:solidFill>
                      <a:srgbClr val="B4BCBE"/>
                    </a:solidFill>
                  </a:tcPr>
                </a:tc>
                <a:tc>
                  <a:txBody>
                    <a:bodyPr/>
                    <a:lstStyle/>
                    <a:p>
                      <a:pPr lvl="0" rtl="0" fontAlgn="t">
                        <a:spcBef>
                          <a:spcPts val="0"/>
                        </a:spcBef>
                        <a:spcAft>
                          <a:spcPts val="0"/>
                        </a:spcAft>
                      </a:pPr>
                      <a:r>
                        <a:rPr lang="en-US" sz="1500" b="1" i="0" u="none" strike="noStrike">
                          <a:solidFill>
                            <a:srgbClr val="404040"/>
                          </a:solidFill>
                          <a:latin typeface="Times New Roman" pitchFamily="18"/>
                          <a:cs typeface="Times New Roman" pitchFamily="18"/>
                        </a:rPr>
                        <a:t>Add New Product</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0" i="0" u="none" strike="noStrike">
                          <a:solidFill>
                            <a:srgbClr val="404040"/>
                          </a:solidFill>
                          <a:latin typeface="Times New Roman" pitchFamily="18"/>
                          <a:cs typeface="Times New Roman" pitchFamily="18"/>
                        </a:rPr>
                        <a:t>The system provides the add button to add new product</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0" i="0" u="none" strike="noStrike">
                          <a:solidFill>
                            <a:srgbClr val="404040"/>
                          </a:solidFill>
                          <a:latin typeface="Times New Roman" pitchFamily="18"/>
                          <a:cs typeface="Times New Roman" pitchFamily="18"/>
                        </a:rPr>
                        <a:t>If already in the system, then updates it or adds as a new product</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0" i="0" u="none" strike="noStrike">
                          <a:solidFill>
                            <a:srgbClr val="404040"/>
                          </a:solidFill>
                          <a:latin typeface="Times New Roman" pitchFamily="18"/>
                          <a:cs typeface="Times New Roman" pitchFamily="18"/>
                        </a:rPr>
                        <a:t>System updates the database for the added product</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0" i="0" u="none" strike="noStrike">
                          <a:solidFill>
                            <a:srgbClr val="404040"/>
                          </a:solidFill>
                          <a:latin typeface="Times New Roman" pitchFamily="18"/>
                          <a:cs typeface="Times New Roman" pitchFamily="18"/>
                        </a:rPr>
                        <a:t>Customer can now see the newly added product</a:t>
                      </a:r>
                      <a:endParaRPr lang="en-US" sz="1500">
                        <a:solidFill>
                          <a:srgbClr val="404040"/>
                        </a:solidFill>
                        <a:latin typeface="Times New Roman" pitchFamily="18"/>
                        <a:cs typeface="Times New Roman" pitchFamily="18"/>
                      </a:endParaRPr>
                    </a:p>
                  </a:txBody>
                  <a:tcPr marL="138522" marR="72036" marT="72036" marB="72036">
                    <a:solidFill>
                      <a:srgbClr val="B4BCBE"/>
                    </a:solidFill>
                  </a:tcPr>
                </a:tc>
                <a:extLst>
                  <a:ext uri="{0D108BD9-81ED-4DB2-BD59-A6C34878D82A}">
                    <a16:rowId xmlns:a16="http://schemas.microsoft.com/office/drawing/2014/main" val="2426867272"/>
                  </a:ext>
                </a:extLst>
              </a:tr>
              <a:tr h="1360389">
                <a:tc>
                  <a:txBody>
                    <a:bodyPr/>
                    <a:lstStyle/>
                    <a:p>
                      <a:pPr lvl="0" rtl="0" fontAlgn="t">
                        <a:spcBef>
                          <a:spcPts val="0"/>
                        </a:spcBef>
                        <a:spcAft>
                          <a:spcPts val="0"/>
                        </a:spcAft>
                      </a:pPr>
                      <a:endParaRPr lang="en-US" sz="1500">
                        <a:solidFill>
                          <a:srgbClr val="404040"/>
                        </a:solidFill>
                        <a:latin typeface="Times New Roman" pitchFamily="18"/>
                        <a:cs typeface="Times New Roman" pitchFamily="18"/>
                      </a:endParaRPr>
                    </a:p>
                  </a:txBody>
                  <a:tcPr marL="138522" marR="72036" marT="72036" marB="72036">
                    <a:solidFill>
                      <a:srgbClr val="B4BCBE"/>
                    </a:solidFill>
                  </a:tcPr>
                </a:tc>
                <a:tc>
                  <a:txBody>
                    <a:bodyPr/>
                    <a:lstStyle/>
                    <a:p>
                      <a:pPr lvl="0" rtl="0" fontAlgn="t">
                        <a:spcBef>
                          <a:spcPts val="0"/>
                        </a:spcBef>
                        <a:spcAft>
                          <a:spcPts val="0"/>
                        </a:spcAft>
                      </a:pPr>
                      <a:r>
                        <a:rPr lang="en-US" sz="1500" b="1" i="0" u="none" strike="noStrike">
                          <a:solidFill>
                            <a:srgbClr val="404040"/>
                          </a:solidFill>
                          <a:latin typeface="Times New Roman" pitchFamily="18"/>
                          <a:cs typeface="Times New Roman" pitchFamily="18"/>
                        </a:rPr>
                        <a:t>Product.View</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1" i="0" u="none" strike="noStrike">
                          <a:solidFill>
                            <a:srgbClr val="404040"/>
                          </a:solidFill>
                          <a:latin typeface="Times New Roman" pitchFamily="18"/>
                          <a:cs typeface="Times New Roman" pitchFamily="18"/>
                        </a:rPr>
                        <a:t>.Display</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1" i="0" u="none" strike="noStrike">
                          <a:solidFill>
                            <a:srgbClr val="404040"/>
                          </a:solidFill>
                          <a:latin typeface="Times New Roman" pitchFamily="18"/>
                          <a:cs typeface="Times New Roman" pitchFamily="18"/>
                        </a:rPr>
                        <a:t>.View</a:t>
                      </a:r>
                      <a:endParaRPr lang="en-US" sz="1500">
                        <a:solidFill>
                          <a:srgbClr val="404040"/>
                        </a:solidFill>
                        <a:latin typeface="Times New Roman" pitchFamily="18"/>
                        <a:cs typeface="Times New Roman" pitchFamily="18"/>
                      </a:endParaRPr>
                    </a:p>
                  </a:txBody>
                  <a:tcPr marL="138522" marR="72036" marT="72036" marB="72036">
                    <a:solidFill>
                      <a:srgbClr val="B4BCBE"/>
                    </a:solidFill>
                  </a:tcPr>
                </a:tc>
                <a:tc>
                  <a:txBody>
                    <a:bodyPr/>
                    <a:lstStyle/>
                    <a:p>
                      <a:pPr lvl="0" rtl="0" fontAlgn="t">
                        <a:spcBef>
                          <a:spcPts val="0"/>
                        </a:spcBef>
                        <a:spcAft>
                          <a:spcPts val="0"/>
                        </a:spcAft>
                      </a:pPr>
                      <a:r>
                        <a:rPr lang="en-US" sz="1500" b="1" i="0" u="none" strike="noStrike">
                          <a:solidFill>
                            <a:srgbClr val="404040"/>
                          </a:solidFill>
                          <a:latin typeface="Times New Roman" pitchFamily="18"/>
                          <a:cs typeface="Times New Roman" pitchFamily="18"/>
                        </a:rPr>
                        <a:t>Search and View Newly added product</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0" i="0" u="none" strike="noStrike">
                          <a:solidFill>
                            <a:srgbClr val="404040"/>
                          </a:solidFill>
                          <a:latin typeface="Times New Roman" pitchFamily="18"/>
                          <a:cs typeface="Times New Roman" pitchFamily="18"/>
                        </a:rPr>
                        <a:t>The system displays the newly added items </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0" i="0" u="none" strike="noStrike">
                          <a:solidFill>
                            <a:srgbClr val="404040"/>
                          </a:solidFill>
                          <a:latin typeface="Times New Roman" pitchFamily="18"/>
                          <a:cs typeface="Times New Roman" pitchFamily="18"/>
                        </a:rPr>
                        <a:t>Customer can select and view all the added list items</a:t>
                      </a:r>
                      <a:endParaRPr lang="en-US" sz="1500">
                        <a:solidFill>
                          <a:srgbClr val="404040"/>
                        </a:solidFill>
                        <a:latin typeface="Times New Roman" pitchFamily="18"/>
                        <a:cs typeface="Times New Roman" pitchFamily="18"/>
                      </a:endParaRPr>
                    </a:p>
                  </a:txBody>
                  <a:tcPr marL="138522" marR="72036" marT="72036" marB="72036">
                    <a:solidFill>
                      <a:srgbClr val="B4BCBE"/>
                    </a:solidFill>
                  </a:tcPr>
                </a:tc>
                <a:extLst>
                  <a:ext uri="{0D108BD9-81ED-4DB2-BD59-A6C34878D82A}">
                    <a16:rowId xmlns:a16="http://schemas.microsoft.com/office/drawing/2014/main" val="318854038"/>
                  </a:ext>
                </a:extLst>
              </a:tr>
              <a:tr h="1574313">
                <a:tc>
                  <a:txBody>
                    <a:bodyPr/>
                    <a:lstStyle/>
                    <a:p>
                      <a:pPr lvl="0" rtl="0" fontAlgn="t">
                        <a:spcBef>
                          <a:spcPts val="0"/>
                        </a:spcBef>
                        <a:spcAft>
                          <a:spcPts val="0"/>
                        </a:spcAft>
                      </a:pPr>
                      <a:endParaRPr lang="en-US" sz="1500">
                        <a:solidFill>
                          <a:srgbClr val="404040"/>
                        </a:solidFill>
                        <a:latin typeface="Times New Roman" pitchFamily="18"/>
                        <a:cs typeface="Times New Roman" pitchFamily="18"/>
                      </a:endParaRPr>
                    </a:p>
                  </a:txBody>
                  <a:tcPr marL="138522" marR="72036" marT="72036" marB="72036">
                    <a:solidFill>
                      <a:srgbClr val="B4BCBE"/>
                    </a:solidFill>
                  </a:tcPr>
                </a:tc>
                <a:tc>
                  <a:txBody>
                    <a:bodyPr/>
                    <a:lstStyle/>
                    <a:p>
                      <a:pPr lvl="0" rtl="0" fontAlgn="t">
                        <a:spcBef>
                          <a:spcPts val="0"/>
                        </a:spcBef>
                        <a:spcAft>
                          <a:spcPts val="0"/>
                        </a:spcAft>
                      </a:pPr>
                      <a:r>
                        <a:rPr lang="en-US" sz="1500" b="1" i="0" u="none" strike="noStrike">
                          <a:solidFill>
                            <a:srgbClr val="404040"/>
                          </a:solidFill>
                          <a:latin typeface="Times New Roman" pitchFamily="18"/>
                          <a:cs typeface="Times New Roman" pitchFamily="18"/>
                        </a:rPr>
                        <a:t>Product.Update</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1" i="0" u="none" strike="noStrike">
                          <a:solidFill>
                            <a:srgbClr val="404040"/>
                          </a:solidFill>
                          <a:latin typeface="Times New Roman" pitchFamily="18"/>
                          <a:cs typeface="Times New Roman" pitchFamily="18"/>
                        </a:rPr>
                        <a:t>.UpdateButton</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1" i="0" u="none" strike="noStrike">
                          <a:solidFill>
                            <a:srgbClr val="404040"/>
                          </a:solidFill>
                          <a:latin typeface="Times New Roman" pitchFamily="18"/>
                          <a:cs typeface="Times New Roman" pitchFamily="18"/>
                        </a:rPr>
                        <a:t>.UpdateDatabase</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1" i="0" u="none" strike="noStrike">
                          <a:solidFill>
                            <a:srgbClr val="404040"/>
                          </a:solidFill>
                          <a:latin typeface="Times New Roman" pitchFamily="18"/>
                          <a:cs typeface="Times New Roman" pitchFamily="18"/>
                        </a:rPr>
                        <a:t>.View</a:t>
                      </a:r>
                      <a:endParaRPr lang="en-US" sz="1500">
                        <a:solidFill>
                          <a:srgbClr val="404040"/>
                        </a:solidFill>
                        <a:latin typeface="Times New Roman" pitchFamily="18"/>
                        <a:cs typeface="Times New Roman" pitchFamily="18"/>
                      </a:endParaRPr>
                    </a:p>
                  </a:txBody>
                  <a:tcPr marL="138522" marR="72036" marT="72036" marB="72036">
                    <a:solidFill>
                      <a:srgbClr val="B4BCBE"/>
                    </a:solidFill>
                  </a:tcPr>
                </a:tc>
                <a:tc>
                  <a:txBody>
                    <a:bodyPr/>
                    <a:lstStyle/>
                    <a:p>
                      <a:pPr lvl="0" rtl="0" fontAlgn="t">
                        <a:spcBef>
                          <a:spcPts val="0"/>
                        </a:spcBef>
                        <a:spcAft>
                          <a:spcPts val="0"/>
                        </a:spcAft>
                      </a:pPr>
                      <a:r>
                        <a:rPr lang="en-US" sz="1500" b="1" i="0" u="none" strike="noStrike">
                          <a:solidFill>
                            <a:srgbClr val="404040"/>
                          </a:solidFill>
                          <a:latin typeface="Times New Roman" pitchFamily="18"/>
                          <a:cs typeface="Times New Roman" pitchFamily="18"/>
                        </a:rPr>
                        <a:t>Update existing products</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0" i="0" u="none" strike="noStrike">
                          <a:solidFill>
                            <a:srgbClr val="404040"/>
                          </a:solidFill>
                          <a:latin typeface="Times New Roman" pitchFamily="18"/>
                          <a:cs typeface="Times New Roman" pitchFamily="18"/>
                        </a:rPr>
                        <a:t>The system provides the update button to update products</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0" i="0" u="none" strike="noStrike">
                          <a:solidFill>
                            <a:srgbClr val="404040"/>
                          </a:solidFill>
                          <a:latin typeface="Times New Roman" pitchFamily="18"/>
                          <a:cs typeface="Times New Roman" pitchFamily="18"/>
                        </a:rPr>
                        <a:t>System updates the database for that product</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0" i="0" u="none" strike="noStrike">
                          <a:solidFill>
                            <a:srgbClr val="404040"/>
                          </a:solidFill>
                          <a:latin typeface="Times New Roman" pitchFamily="18"/>
                          <a:cs typeface="Times New Roman" pitchFamily="18"/>
                        </a:rPr>
                        <a:t>Customer can now see the update for the product</a:t>
                      </a:r>
                      <a:endParaRPr lang="en-US" sz="1500">
                        <a:solidFill>
                          <a:srgbClr val="404040"/>
                        </a:solidFill>
                        <a:latin typeface="Times New Roman" pitchFamily="18"/>
                        <a:cs typeface="Times New Roman" pitchFamily="18"/>
                      </a:endParaRPr>
                    </a:p>
                  </a:txBody>
                  <a:tcPr marL="138522" marR="72036" marT="72036" marB="72036">
                    <a:solidFill>
                      <a:srgbClr val="B4BCBE"/>
                    </a:solidFill>
                  </a:tcPr>
                </a:tc>
                <a:extLst>
                  <a:ext uri="{0D108BD9-81ED-4DB2-BD59-A6C34878D82A}">
                    <a16:rowId xmlns:a16="http://schemas.microsoft.com/office/drawing/2014/main" val="754612893"/>
                  </a:ext>
                </a:extLst>
              </a:tr>
              <a:tr h="1961653">
                <a:tc>
                  <a:txBody>
                    <a:bodyPr/>
                    <a:lstStyle/>
                    <a:p>
                      <a:pPr lvl="0" rtl="0" fontAlgn="t">
                        <a:spcBef>
                          <a:spcPts val="0"/>
                        </a:spcBef>
                        <a:spcAft>
                          <a:spcPts val="0"/>
                        </a:spcAft>
                      </a:pPr>
                      <a:r>
                        <a:rPr lang="en-US" sz="1500" b="1" u="none" strike="noStrike">
                          <a:solidFill>
                            <a:srgbClr val="404040"/>
                          </a:solidFill>
                          <a:latin typeface="Times New Roman" pitchFamily="18"/>
                          <a:cs typeface="Times New Roman" pitchFamily="18"/>
                        </a:rPr>
                        <a:t>Product.Offers</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1" u="none" strike="noStrike">
                          <a:solidFill>
                            <a:srgbClr val="404040"/>
                          </a:solidFill>
                          <a:latin typeface="Times New Roman" pitchFamily="18"/>
                          <a:cs typeface="Times New Roman" pitchFamily="18"/>
                        </a:rPr>
                        <a:t>.SubscriptionList</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1" u="none" strike="noStrike">
                          <a:solidFill>
                            <a:srgbClr val="404040"/>
                          </a:solidFill>
                          <a:latin typeface="Times New Roman" pitchFamily="18"/>
                          <a:cs typeface="Times New Roman" pitchFamily="18"/>
                        </a:rPr>
                        <a:t>.Subscribe</a:t>
                      </a:r>
                      <a:endParaRPr lang="en-US" sz="1500">
                        <a:solidFill>
                          <a:srgbClr val="404040"/>
                        </a:solidFill>
                        <a:latin typeface="Times New Roman" pitchFamily="18"/>
                        <a:cs typeface="Times New Roman" pitchFamily="18"/>
                      </a:endParaRPr>
                    </a:p>
                  </a:txBody>
                  <a:tcPr marL="138522" marR="72036" marT="72036" marB="72036">
                    <a:solidFill>
                      <a:srgbClr val="B4BCBE"/>
                    </a:solidFill>
                  </a:tcPr>
                </a:tc>
                <a:tc>
                  <a:txBody>
                    <a:bodyPr/>
                    <a:lstStyle/>
                    <a:p>
                      <a:pPr lvl="0" rtl="0" fontAlgn="t">
                        <a:spcBef>
                          <a:spcPts val="0"/>
                        </a:spcBef>
                        <a:spcAft>
                          <a:spcPts val="0"/>
                        </a:spcAft>
                      </a:pPr>
                      <a:r>
                        <a:rPr lang="en-US" sz="1500" b="1" i="0" u="none" strike="noStrike">
                          <a:solidFill>
                            <a:srgbClr val="404040"/>
                          </a:solidFill>
                          <a:latin typeface="Times New Roman" pitchFamily="18"/>
                          <a:cs typeface="Times New Roman" pitchFamily="18"/>
                        </a:rPr>
                        <a:t>Product.Remove</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1" i="0" u="none" strike="noStrike">
                          <a:solidFill>
                            <a:srgbClr val="404040"/>
                          </a:solidFill>
                          <a:latin typeface="Times New Roman" pitchFamily="18"/>
                          <a:cs typeface="Times New Roman" pitchFamily="18"/>
                        </a:rPr>
                        <a:t>.RemoveButton</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1" i="0" u="none" strike="noStrike">
                          <a:solidFill>
                            <a:srgbClr val="404040"/>
                          </a:solidFill>
                          <a:latin typeface="Times New Roman" pitchFamily="18"/>
                          <a:cs typeface="Times New Roman" pitchFamily="18"/>
                        </a:rPr>
                        <a:t>.Confirms</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1" i="0" u="none" strike="noStrike">
                          <a:solidFill>
                            <a:srgbClr val="404040"/>
                          </a:solidFill>
                          <a:latin typeface="Times New Roman" pitchFamily="18"/>
                          <a:cs typeface="Times New Roman" pitchFamily="18"/>
                        </a:rPr>
                        <a:t>.UpdateDatabase</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1" i="0" u="none" strike="noStrike">
                          <a:solidFill>
                            <a:srgbClr val="404040"/>
                          </a:solidFill>
                          <a:latin typeface="Times New Roman" pitchFamily="18"/>
                          <a:cs typeface="Times New Roman" pitchFamily="18"/>
                        </a:rPr>
                        <a:t>.View</a:t>
                      </a:r>
                      <a:endParaRPr lang="en-US" sz="1500">
                        <a:solidFill>
                          <a:srgbClr val="404040"/>
                        </a:solidFill>
                        <a:latin typeface="Times New Roman" pitchFamily="18"/>
                        <a:cs typeface="Times New Roman" pitchFamily="18"/>
                      </a:endParaRPr>
                    </a:p>
                  </a:txBody>
                  <a:tcPr marL="138522" marR="72036" marT="72036" marB="72036">
                    <a:solidFill>
                      <a:srgbClr val="B4BCBE"/>
                    </a:solidFill>
                  </a:tcPr>
                </a:tc>
                <a:tc>
                  <a:txBody>
                    <a:bodyPr/>
                    <a:lstStyle/>
                    <a:p>
                      <a:pPr lvl="0" rtl="0" fontAlgn="t">
                        <a:spcBef>
                          <a:spcPts val="0"/>
                        </a:spcBef>
                        <a:spcAft>
                          <a:spcPts val="0"/>
                        </a:spcAft>
                      </a:pPr>
                      <a:r>
                        <a:rPr lang="en-US" sz="1500" b="1" i="0" u="none" strike="noStrike">
                          <a:solidFill>
                            <a:srgbClr val="404040"/>
                          </a:solidFill>
                          <a:latin typeface="Times New Roman" pitchFamily="18"/>
                          <a:cs typeface="Times New Roman" pitchFamily="18"/>
                        </a:rPr>
                        <a:t>Remove products</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0" i="0" u="none" strike="noStrike">
                          <a:solidFill>
                            <a:srgbClr val="404040"/>
                          </a:solidFill>
                          <a:latin typeface="Times New Roman" pitchFamily="18"/>
                          <a:cs typeface="Times New Roman" pitchFamily="18"/>
                        </a:rPr>
                        <a:t>The system provides the remove button to remove the product</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0" i="0" u="none" strike="noStrike">
                          <a:solidFill>
                            <a:srgbClr val="404040"/>
                          </a:solidFill>
                          <a:latin typeface="Times New Roman" pitchFamily="18"/>
                          <a:cs typeface="Times New Roman" pitchFamily="18"/>
                        </a:rPr>
                        <a:t>System removes the product no longer needed any more</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0" i="0" u="none" strike="noStrike">
                          <a:solidFill>
                            <a:srgbClr val="404040"/>
                          </a:solidFill>
                          <a:latin typeface="Times New Roman" pitchFamily="18"/>
                          <a:cs typeface="Times New Roman" pitchFamily="18"/>
                        </a:rPr>
                        <a:t>System updates the database for that product</a:t>
                      </a:r>
                      <a:endParaRPr lang="en-US" sz="1500">
                        <a:solidFill>
                          <a:srgbClr val="404040"/>
                        </a:solidFill>
                        <a:latin typeface="Times New Roman" pitchFamily="18"/>
                        <a:cs typeface="Times New Roman" pitchFamily="18"/>
                      </a:endParaRPr>
                    </a:p>
                    <a:p>
                      <a:pPr lvl="0" rtl="0" fontAlgn="t">
                        <a:spcBef>
                          <a:spcPts val="0"/>
                        </a:spcBef>
                        <a:spcAft>
                          <a:spcPts val="0"/>
                        </a:spcAft>
                      </a:pPr>
                      <a:r>
                        <a:rPr lang="en-US" sz="1500" b="0" i="0" u="none" strike="noStrike">
                          <a:solidFill>
                            <a:srgbClr val="404040"/>
                          </a:solidFill>
                          <a:latin typeface="Times New Roman" pitchFamily="18"/>
                          <a:cs typeface="Times New Roman" pitchFamily="18"/>
                        </a:rPr>
                        <a:t>Customer cannot search or view that product</a:t>
                      </a:r>
                      <a:endParaRPr lang="en-US" sz="1500">
                        <a:solidFill>
                          <a:srgbClr val="404040"/>
                        </a:solidFill>
                        <a:latin typeface="Times New Roman" pitchFamily="18"/>
                        <a:cs typeface="Times New Roman" pitchFamily="18"/>
                      </a:endParaRPr>
                    </a:p>
                  </a:txBody>
                  <a:tcPr marL="138522" marR="72036" marT="72036" marB="72036">
                    <a:solidFill>
                      <a:srgbClr val="B4BCBE"/>
                    </a:solidFill>
                  </a:tcPr>
                </a:tc>
                <a:extLst>
                  <a:ext uri="{0D108BD9-81ED-4DB2-BD59-A6C34878D82A}">
                    <a16:rowId xmlns:a16="http://schemas.microsoft.com/office/drawing/2014/main" val="3875728069"/>
                  </a:ext>
                </a:extLst>
              </a:tr>
            </a:tbl>
          </a:graphicData>
        </a:graphic>
      </p:graphicFrame>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name="Slide31">
    <p:spTree>
      <p:nvGrpSpPr>
        <p:cNvPr id="1" name=""/>
        <p:cNvGrpSpPr/>
        <p:nvPr/>
      </p:nvGrpSpPr>
      <p:grpSpPr>
        <a:xfrm>
          <a:off x="0" y="0"/>
          <a:ext cx="0" cy="0"/>
          <a:chOff x="0" y="0"/>
          <a:chExt cx="0" cy="0"/>
        </a:xfrm>
      </p:grpSpPr>
      <p:pic>
        <p:nvPicPr>
          <p:cNvPr id="2" name="Picture 4" descr="3,245,049 Dark Blue Color Images, Stock Photos &amp; Vectors | Shutterstock">
            <a:extLst>
              <a:ext uri="{FF2B5EF4-FFF2-40B4-BE49-F238E27FC236}">
                <a16:creationId xmlns:a16="http://schemas.microsoft.com/office/drawing/2014/main" id="{63DF97C5-EB1F-AC3E-0ED0-33C0A8E78A21}"/>
              </a:ext>
            </a:extLst>
          </p:cNvPr>
          <p:cNvPicPr>
            <a:picLocks noChangeAspect="1"/>
          </p:cNvPicPr>
          <p:nvPr/>
        </p:nvPicPr>
        <p:blipFill>
          <a:blip r:embed="rId2"/>
          <a:srcRect b="12308"/>
          <a:stretch>
            <a:fillRect/>
          </a:stretch>
        </p:blipFill>
        <p:spPr>
          <a:xfrm>
            <a:off x="9" y="9"/>
            <a:ext cx="12191996" cy="6913641"/>
          </a:xfrm>
          <a:prstGeom prst="rect">
            <a:avLst/>
          </a:prstGeom>
          <a:noFill/>
          <a:ln cap="flat">
            <a:noFill/>
          </a:ln>
        </p:spPr>
      </p:pic>
      <p:sp>
        <p:nvSpPr>
          <p:cNvPr id="3" name="TextBox 9">
            <a:extLst>
              <a:ext uri="{FF2B5EF4-FFF2-40B4-BE49-F238E27FC236}">
                <a16:creationId xmlns:a16="http://schemas.microsoft.com/office/drawing/2014/main" id="{D3D4A27E-9949-F606-35C2-BD4F26F42F22}"/>
              </a:ext>
            </a:extLst>
          </p:cNvPr>
          <p:cNvSpPr txBox="1"/>
          <p:nvPr/>
        </p:nvSpPr>
        <p:spPr>
          <a:xfrm>
            <a:off x="844073" y="1715524"/>
            <a:ext cx="10257693" cy="3046991"/>
          </a:xfrm>
          <a:prstGeom prst="rect">
            <a:avLst/>
          </a:prstGeom>
          <a:noFill/>
          <a:ln cap="flat">
            <a:noFill/>
          </a:ln>
        </p:spPr>
        <p:txBody>
          <a:bodyPr vert="horz" wrap="square" lIns="91440" tIns="45720" rIns="91440" bIns="45720" anchor="t" anchorCtr="1" compatLnSpc="1">
            <a:sp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600" b="1" i="0" u="none" strike="noStrike" kern="0" cap="none" spc="0" baseline="0" dirty="0">
                <a:solidFill>
                  <a:srgbClr val="262626"/>
                </a:solidFill>
                <a:effectLst>
                  <a:outerShdw dist="38096" dir="2700000">
                    <a:srgbClr val="5B9BD5"/>
                  </a:outerShdw>
                </a:effectLst>
                <a:uFillTx/>
                <a:latin typeface="Times New Roman" pitchFamily="18"/>
                <a:cs typeface="Times New Roman" pitchFamily="18"/>
              </a:rPr>
              <a:t>Data</a:t>
            </a:r>
            <a:r>
              <a:rPr lang="en-US" sz="9600" b="1" i="0" u="none" strike="noStrike" kern="0" cap="none" spc="0" baseline="0" dirty="0">
                <a:solidFill>
                  <a:srgbClr val="FFFFFF"/>
                </a:solidFill>
                <a:effectLst>
                  <a:outerShdw dist="38096" dir="2700000">
                    <a:srgbClr val="ED7D31"/>
                  </a:outerShdw>
                </a:effectLst>
                <a:uFillTx/>
                <a:latin typeface="Times New Roman" pitchFamily="18"/>
                <a:cs typeface="Times New Roman" pitchFamily="18"/>
              </a:rPr>
              <a:t> </a:t>
            </a:r>
            <a:r>
              <a:rPr lang="en-US" sz="9600" b="1" i="0" u="none" strike="noStrike" kern="0" cap="none" spc="0" baseline="0" dirty="0">
                <a:solidFill>
                  <a:srgbClr val="262626"/>
                </a:solidFill>
                <a:effectLst>
                  <a:outerShdw dist="38096" dir="2700000">
                    <a:srgbClr val="5B9BD5"/>
                  </a:outerShdw>
                </a:effectLst>
                <a:uFillTx/>
                <a:latin typeface="Times New Roman" pitchFamily="18"/>
                <a:cs typeface="Times New Roman" pitchFamily="18"/>
              </a:rPr>
              <a:t>Requirements</a:t>
            </a:r>
            <a:endParaRPr lang="en-US" sz="9600" b="1" i="0" u="none" strike="noStrike" kern="0" cap="none" spc="0" baseline="0" dirty="0">
              <a:solidFill>
                <a:srgbClr val="FFFFFF"/>
              </a:solidFill>
              <a:effectLst>
                <a:outerShdw dist="38096" dir="2700000">
                  <a:srgbClr val="ED7D31"/>
                </a:outerShdw>
              </a:effectLst>
              <a:uFillTx/>
              <a:latin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name="Slide42">
    <p:bg>
      <p:bgPr>
        <a:solidFill>
          <a:srgbClr val="FFFFFF"/>
        </a:solidFill>
        <a:effectLst/>
      </p:bgPr>
    </p:bg>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B82CEFC0-3EF1-3939-E073-361909EF550A}"/>
              </a:ext>
            </a:extLst>
          </p:cNvPr>
          <p:cNvSpPr txBox="1"/>
          <p:nvPr/>
        </p:nvSpPr>
        <p:spPr>
          <a:xfrm>
            <a:off x="640089" y="2074362"/>
            <a:ext cx="2752353" cy="2709275"/>
          </a:xfrm>
          <a:prstGeom prst="rect">
            <a:avLst/>
          </a:prstGeom>
          <a:solidFill>
            <a:srgbClr val="262626"/>
          </a:solidFill>
          <a:ln w="174622" cap="flat">
            <a:solidFill>
              <a:srgbClr val="262626"/>
            </a:solidFill>
            <a:prstDash val="solid"/>
            <a:miter/>
          </a:ln>
        </p:spPr>
        <p:txBody>
          <a:bodyPr vert="horz" wrap="square" lIns="91440" tIns="45720" rIns="91440" bIns="45720" anchor="ctr" anchorCtr="1" compatLnSpc="1">
            <a:normAutofit/>
          </a:bodyPr>
          <a:lstStyle/>
          <a:p>
            <a:pPr marL="0" marR="0" lvl="0" indent="0" algn="ctr" defTabSz="914354" rtl="0" fontAlgn="auto" hangingPunct="1">
              <a:lnSpc>
                <a:spcPct val="90000"/>
              </a:lnSpc>
              <a:spcBef>
                <a:spcPts val="0"/>
              </a:spcBef>
              <a:spcAft>
                <a:spcPts val="600"/>
              </a:spcAft>
              <a:buNone/>
              <a:tabLst/>
              <a:defRPr sz="1800" b="0" i="0" u="none" strike="noStrike" kern="0" cap="none" spc="0" baseline="0">
                <a:solidFill>
                  <a:srgbClr val="000000"/>
                </a:solidFill>
                <a:uFillTx/>
              </a:defRPr>
            </a:pPr>
            <a:r>
              <a:rPr lang="en-US" sz="2601" b="1" i="0" u="none" strike="noStrike" kern="0" cap="none" spc="0" baseline="0">
                <a:solidFill>
                  <a:srgbClr val="FFFFFF"/>
                </a:solidFill>
                <a:effectLst>
                  <a:outerShdw dist="38096" dir="2700000">
                    <a:srgbClr val="5B9BD5"/>
                  </a:outerShdw>
                </a:effectLst>
                <a:uFillTx/>
                <a:latin typeface="Calibri Light"/>
              </a:rPr>
              <a:t>Logical Data Model</a:t>
            </a:r>
            <a:endParaRPr lang="en-US" sz="2601" b="1" i="0" u="none" strike="noStrike" kern="0" cap="none" spc="0" baseline="0">
              <a:solidFill>
                <a:srgbClr val="FFFFFF"/>
              </a:solidFill>
              <a:effectLst>
                <a:outerShdw dist="38096" dir="2700000">
                  <a:srgbClr val="ED7D31"/>
                </a:outerShdw>
              </a:effectLst>
              <a:uFillTx/>
              <a:latin typeface="Calibri Light"/>
            </a:endParaRPr>
          </a:p>
        </p:txBody>
      </p:sp>
      <p:pic>
        <p:nvPicPr>
          <p:cNvPr id="3" name="Picture 4">
            <a:extLst>
              <a:ext uri="{FF2B5EF4-FFF2-40B4-BE49-F238E27FC236}">
                <a16:creationId xmlns:a16="http://schemas.microsoft.com/office/drawing/2014/main" id="{86B508B2-907A-14D4-7AC0-9EC7421C3359}"/>
              </a:ext>
            </a:extLst>
          </p:cNvPr>
          <p:cNvPicPr>
            <a:picLocks noChangeAspect="1"/>
          </p:cNvPicPr>
          <p:nvPr/>
        </p:nvPicPr>
        <p:blipFill>
          <a:blip r:embed="rId2"/>
          <a:stretch>
            <a:fillRect/>
          </a:stretch>
        </p:blipFill>
        <p:spPr>
          <a:xfrm>
            <a:off x="3797713" y="341628"/>
            <a:ext cx="8019141" cy="6174742"/>
          </a:xfrm>
          <a:prstGeom prst="rect">
            <a:avLst/>
          </a:prstGeom>
          <a:solidFill>
            <a:srgbClr val="EDEDED"/>
          </a:solidFill>
          <a:ln w="88897" cap="sq">
            <a:solidFill>
              <a:srgbClr val="FFFFFF"/>
            </a:solidFill>
            <a:prstDash val="solid"/>
            <a:miter/>
          </a:ln>
          <a:effectLst>
            <a:outerShdw dir="16200000" algn="tl">
              <a:srgbClr val="000000">
                <a:alpha val="45000"/>
              </a:srgbClr>
            </a:outerShdw>
          </a:effectLst>
        </p:spPr>
      </p:pic>
    </p:spTree>
  </p:cSld>
  <p:clrMapOvr>
    <a:masterClrMapping/>
  </p:clrMapOvr>
  <p:transition spd="slow">
    <p:wheel spokes="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igh-Gloss DARK MAROON 2 oz. Tru-Color Paint">
            <a:extLst>
              <a:ext uri="{FF2B5EF4-FFF2-40B4-BE49-F238E27FC236}">
                <a16:creationId xmlns:a16="http://schemas.microsoft.com/office/drawing/2014/main" id="{32BA340C-0B7C-7009-A728-9E3316FE8C6A}"/>
              </a:ext>
            </a:extLst>
          </p:cNvPr>
          <p:cNvPicPr>
            <a:picLocks noChangeAspect="1"/>
          </p:cNvPicPr>
          <p:nvPr/>
        </p:nvPicPr>
        <p:blipFill>
          <a:blip r:embed="rId2"/>
          <a:srcRect l="2574" r="3982" b="8796"/>
          <a:stretch>
            <a:fillRect/>
          </a:stretch>
        </p:blipFill>
        <p:spPr>
          <a:xfrm>
            <a:off x="9" y="0"/>
            <a:ext cx="12209443" cy="6858000"/>
          </a:xfrm>
          <a:prstGeom prst="rect">
            <a:avLst/>
          </a:prstGeom>
          <a:noFill/>
          <a:ln cap="flat">
            <a:noFill/>
          </a:ln>
        </p:spPr>
      </p:pic>
      <p:sp>
        <p:nvSpPr>
          <p:cNvPr id="3" name="TextBox 2">
            <a:extLst>
              <a:ext uri="{FF2B5EF4-FFF2-40B4-BE49-F238E27FC236}">
                <a16:creationId xmlns:a16="http://schemas.microsoft.com/office/drawing/2014/main" id="{CA1D9934-746A-E9D9-9D47-B821458EF216}"/>
              </a:ext>
            </a:extLst>
          </p:cNvPr>
          <p:cNvSpPr txBox="1"/>
          <p:nvPr/>
        </p:nvSpPr>
        <p:spPr>
          <a:xfrm>
            <a:off x="1262740" y="2442545"/>
            <a:ext cx="10257693" cy="1569659"/>
          </a:xfrm>
          <a:prstGeom prst="rect">
            <a:avLst/>
          </a:prstGeom>
          <a:noFill/>
          <a:ln cap="flat">
            <a:noFill/>
          </a:ln>
        </p:spPr>
        <p:txBody>
          <a:bodyPr vert="horz" wrap="square" lIns="91440" tIns="45720" rIns="91440" bIns="45720" anchor="t" anchorCtr="1" compatLnSpc="1">
            <a:sp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600" b="1" i="0" u="none" strike="noStrike" kern="0" cap="none" spc="0" baseline="0" dirty="0">
                <a:solidFill>
                  <a:srgbClr val="262626"/>
                </a:solidFill>
                <a:effectLst>
                  <a:outerShdw dist="38096" dir="2700000">
                    <a:srgbClr val="5B9BD5"/>
                  </a:outerShdw>
                </a:effectLst>
                <a:uFillTx/>
                <a:latin typeface="Times New Roman" pitchFamily="18"/>
                <a:cs typeface="Times New Roman" pitchFamily="18"/>
              </a:rPr>
              <a:t>Data</a:t>
            </a:r>
            <a:r>
              <a:rPr lang="en-US" sz="9600" b="1" i="0" u="none" strike="noStrike" kern="0" cap="none" spc="0" baseline="0" dirty="0">
                <a:solidFill>
                  <a:srgbClr val="FFFFFF"/>
                </a:solidFill>
                <a:effectLst>
                  <a:outerShdw dist="38096" dir="2700000">
                    <a:srgbClr val="ED7D31"/>
                  </a:outerShdw>
                </a:effectLst>
                <a:uFillTx/>
                <a:latin typeface="Times New Roman" pitchFamily="18"/>
                <a:cs typeface="Times New Roman" pitchFamily="18"/>
              </a:rPr>
              <a:t> </a:t>
            </a:r>
            <a:r>
              <a:rPr lang="en-US" sz="9600" b="1" i="0" u="none" strike="noStrike" kern="0" cap="none" spc="0" baseline="0" dirty="0">
                <a:solidFill>
                  <a:srgbClr val="262626"/>
                </a:solidFill>
                <a:effectLst>
                  <a:outerShdw dist="38096" dir="2700000">
                    <a:srgbClr val="5B9BD5"/>
                  </a:outerShdw>
                </a:effectLst>
                <a:uFillTx/>
                <a:latin typeface="Times New Roman" pitchFamily="18"/>
                <a:cs typeface="Times New Roman" pitchFamily="18"/>
              </a:rPr>
              <a:t>Dictionary</a:t>
            </a:r>
            <a:endParaRPr lang="en-US" sz="9600" b="1" i="0" u="none" strike="noStrike" kern="0" cap="none" spc="0" baseline="0" dirty="0">
              <a:solidFill>
                <a:srgbClr val="FFFFFF"/>
              </a:solidFill>
              <a:effectLst>
                <a:outerShdw dist="38096" dir="2700000">
                  <a:srgbClr val="ED7D31"/>
                </a:outerShdw>
              </a:effectLst>
              <a:uFillTx/>
              <a:latin typeface="Calibri"/>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name="Slide46">
    <p:spTree>
      <p:nvGrpSpPr>
        <p:cNvPr id="1" name=""/>
        <p:cNvGrpSpPr/>
        <p:nvPr/>
      </p:nvGrpSpPr>
      <p:grpSpPr>
        <a:xfrm>
          <a:off x="0" y="0"/>
          <a:ext cx="0" cy="0"/>
          <a:chOff x="0" y="0"/>
          <a:chExt cx="0" cy="0"/>
        </a:xfrm>
      </p:grpSpPr>
      <p:graphicFrame>
        <p:nvGraphicFramePr>
          <p:cNvPr id="2" name="Table 4">
            <a:extLst>
              <a:ext uri="{FF2B5EF4-FFF2-40B4-BE49-F238E27FC236}">
                <a16:creationId xmlns:a16="http://schemas.microsoft.com/office/drawing/2014/main" id="{B785558A-1503-6C8E-14A6-FB9CC748ECF5}"/>
              </a:ext>
            </a:extLst>
          </p:cNvPr>
          <p:cNvGraphicFramePr>
            <a:graphicFrameLocks noGrp="1"/>
          </p:cNvGraphicFramePr>
          <p:nvPr/>
        </p:nvGraphicFramePr>
        <p:xfrm>
          <a:off x="1031141" y="1575876"/>
          <a:ext cx="9994975" cy="4782821"/>
        </p:xfrm>
        <a:graphic>
          <a:graphicData uri="http://schemas.openxmlformats.org/drawingml/2006/table">
            <a:tbl>
              <a:tblPr>
                <a:effectLst/>
                <a:tableStyleId>{8799B23B-EC83-4686-B30A-512413B5E67A}</a:tableStyleId>
              </a:tblPr>
              <a:tblGrid>
                <a:gridCol w="2773027">
                  <a:extLst>
                    <a:ext uri="{9D8B030D-6E8A-4147-A177-3AD203B41FA5}">
                      <a16:colId xmlns:a16="http://schemas.microsoft.com/office/drawing/2014/main" val="3341515380"/>
                    </a:ext>
                  </a:extLst>
                </a:gridCol>
                <a:gridCol w="3163284">
                  <a:extLst>
                    <a:ext uri="{9D8B030D-6E8A-4147-A177-3AD203B41FA5}">
                      <a16:colId xmlns:a16="http://schemas.microsoft.com/office/drawing/2014/main" val="130049394"/>
                    </a:ext>
                  </a:extLst>
                </a:gridCol>
                <a:gridCol w="1911516">
                  <a:extLst>
                    <a:ext uri="{9D8B030D-6E8A-4147-A177-3AD203B41FA5}">
                      <a16:colId xmlns:a16="http://schemas.microsoft.com/office/drawing/2014/main" val="4139272859"/>
                    </a:ext>
                  </a:extLst>
                </a:gridCol>
                <a:gridCol w="2147148">
                  <a:extLst>
                    <a:ext uri="{9D8B030D-6E8A-4147-A177-3AD203B41FA5}">
                      <a16:colId xmlns:a16="http://schemas.microsoft.com/office/drawing/2014/main" val="3026685037"/>
                    </a:ext>
                  </a:extLst>
                </a:gridCol>
              </a:tblGrid>
              <a:tr h="795509">
                <a:tc gridSpan="4">
                  <a:txBody>
                    <a:bodyPr/>
                    <a:lstStyle/>
                    <a:p>
                      <a:pPr lvl="0" algn="ctr" rtl="0" fontAlgn="t">
                        <a:spcBef>
                          <a:spcPts val="0"/>
                        </a:spcBef>
                        <a:spcAft>
                          <a:spcPts val="0"/>
                        </a:spcAft>
                      </a:pPr>
                      <a:r>
                        <a:rPr lang="en-US" sz="2500" b="0" u="none" strike="noStrike">
                          <a:solidFill>
                            <a:srgbClr val="FFFFFF"/>
                          </a:solidFill>
                        </a:rPr>
                        <a:t>Data Dictionary</a:t>
                      </a:r>
                      <a:endParaRPr lang="en-US" sz="4100" b="0">
                        <a:solidFill>
                          <a:srgbClr val="FFFFFF"/>
                        </a:solidFill>
                        <a:latin typeface="Times New Roman" pitchFamily="18"/>
                        <a:cs typeface="Times New Roman" pitchFamily="18"/>
                      </a:endParaRPr>
                    </a:p>
                  </a:txBody>
                  <a:tcPr marL="140122" marR="140122" marT="140122" marB="140122"/>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5262890"/>
                  </a:ext>
                </a:extLst>
              </a:tr>
              <a:tr h="795509">
                <a:tc>
                  <a:txBody>
                    <a:bodyPr/>
                    <a:lstStyle/>
                    <a:p>
                      <a:pPr lvl="0" algn="l" rtl="0" fontAlgn="t">
                        <a:spcBef>
                          <a:spcPts val="0"/>
                        </a:spcBef>
                        <a:spcAft>
                          <a:spcPts val="0"/>
                        </a:spcAft>
                      </a:pPr>
                      <a:r>
                        <a:rPr lang="en-US" sz="2500" b="0" u="none" strike="noStrike">
                          <a:solidFill>
                            <a:srgbClr val="FFFFFF"/>
                          </a:solidFill>
                        </a:rPr>
                        <a:t>Name</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Definition</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Datatype</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Required?</a:t>
                      </a:r>
                      <a:endParaRPr lang="en-US" sz="4100" b="0">
                        <a:solidFill>
                          <a:srgbClr val="FFFFFF"/>
                        </a:solidFill>
                        <a:latin typeface="Times New Roman" pitchFamily="18"/>
                        <a:cs typeface="Times New Roman" pitchFamily="18"/>
                      </a:endParaRPr>
                    </a:p>
                  </a:txBody>
                  <a:tcPr marL="140122" marR="140122" marT="140122" marB="140122"/>
                </a:tc>
                <a:extLst>
                  <a:ext uri="{0D108BD9-81ED-4DB2-BD59-A6C34878D82A}">
                    <a16:rowId xmlns:a16="http://schemas.microsoft.com/office/drawing/2014/main" val="1466105154"/>
                  </a:ext>
                </a:extLst>
              </a:tr>
              <a:tr h="795509">
                <a:tc>
                  <a:txBody>
                    <a:bodyPr/>
                    <a:lstStyle/>
                    <a:p>
                      <a:pPr lvl="0" algn="l" rtl="0" fontAlgn="t">
                        <a:spcBef>
                          <a:spcPts val="0"/>
                        </a:spcBef>
                        <a:spcAft>
                          <a:spcPts val="0"/>
                        </a:spcAft>
                      </a:pPr>
                      <a:r>
                        <a:rPr lang="en-US" sz="2500" b="0" u="none" strike="noStrike">
                          <a:solidFill>
                            <a:srgbClr val="FFFFFF"/>
                          </a:solidFill>
                        </a:rPr>
                        <a:t>category_ID</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ID of the Category</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Number</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Yes</a:t>
                      </a:r>
                      <a:endParaRPr lang="en-US" sz="4100" b="0">
                        <a:solidFill>
                          <a:srgbClr val="FFFFFF"/>
                        </a:solidFill>
                        <a:latin typeface="Times New Roman" pitchFamily="18"/>
                        <a:cs typeface="Times New Roman" pitchFamily="18"/>
                      </a:endParaRPr>
                    </a:p>
                  </a:txBody>
                  <a:tcPr marL="140122" marR="140122" marT="140122" marB="140122"/>
                </a:tc>
                <a:extLst>
                  <a:ext uri="{0D108BD9-81ED-4DB2-BD59-A6C34878D82A}">
                    <a16:rowId xmlns:a16="http://schemas.microsoft.com/office/drawing/2014/main" val="3747682355"/>
                  </a:ext>
                </a:extLst>
              </a:tr>
              <a:tr h="1198147">
                <a:tc>
                  <a:txBody>
                    <a:bodyPr/>
                    <a:lstStyle/>
                    <a:p>
                      <a:pPr lvl="0" algn="l" rtl="0" fontAlgn="t">
                        <a:spcBef>
                          <a:spcPts val="0"/>
                        </a:spcBef>
                        <a:spcAft>
                          <a:spcPts val="0"/>
                        </a:spcAft>
                      </a:pPr>
                      <a:r>
                        <a:rPr lang="en-US" sz="2500" b="0" u="none" strike="noStrike">
                          <a:solidFill>
                            <a:srgbClr val="FFFFFF"/>
                          </a:solidFill>
                        </a:rPr>
                        <a:t>category_name</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Name of the Category</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Text</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Yes</a:t>
                      </a:r>
                      <a:endParaRPr lang="en-US" sz="4100" b="0">
                        <a:solidFill>
                          <a:srgbClr val="FFFFFF"/>
                        </a:solidFill>
                        <a:latin typeface="Times New Roman" pitchFamily="18"/>
                        <a:cs typeface="Times New Roman" pitchFamily="18"/>
                      </a:endParaRPr>
                    </a:p>
                  </a:txBody>
                  <a:tcPr marL="140122" marR="140122" marT="140122" marB="140122"/>
                </a:tc>
                <a:extLst>
                  <a:ext uri="{0D108BD9-81ED-4DB2-BD59-A6C34878D82A}">
                    <a16:rowId xmlns:a16="http://schemas.microsoft.com/office/drawing/2014/main" val="3992824641"/>
                  </a:ext>
                </a:extLst>
              </a:tr>
              <a:tr h="1198147">
                <a:tc>
                  <a:txBody>
                    <a:bodyPr/>
                    <a:lstStyle/>
                    <a:p>
                      <a:pPr lvl="0" algn="l" rtl="0" fontAlgn="t">
                        <a:spcBef>
                          <a:spcPts val="0"/>
                        </a:spcBef>
                        <a:spcAft>
                          <a:spcPts val="0"/>
                        </a:spcAft>
                      </a:pPr>
                      <a:r>
                        <a:rPr lang="en-US" sz="2500" b="0" u="none" strike="noStrike">
                          <a:solidFill>
                            <a:srgbClr val="FFFFFF"/>
                          </a:solidFill>
                        </a:rPr>
                        <a:t>category_type</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Type of the Category</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Text</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No</a:t>
                      </a:r>
                      <a:endParaRPr lang="en-US" sz="4100" b="0">
                        <a:solidFill>
                          <a:srgbClr val="FFFFFF"/>
                        </a:solidFill>
                        <a:latin typeface="Times New Roman" pitchFamily="18"/>
                        <a:cs typeface="Times New Roman" pitchFamily="18"/>
                      </a:endParaRPr>
                    </a:p>
                  </a:txBody>
                  <a:tcPr marL="140122" marR="140122" marT="140122" marB="140122"/>
                </a:tc>
                <a:extLst>
                  <a:ext uri="{0D108BD9-81ED-4DB2-BD59-A6C34878D82A}">
                    <a16:rowId xmlns:a16="http://schemas.microsoft.com/office/drawing/2014/main" val="3654969883"/>
                  </a:ext>
                </a:extLst>
              </a:tr>
            </a:tbl>
          </a:graphicData>
        </a:graphic>
      </p:graphicFrame>
      <p:sp>
        <p:nvSpPr>
          <p:cNvPr id="3" name="Rectangle 7">
            <a:extLst>
              <a:ext uri="{FF2B5EF4-FFF2-40B4-BE49-F238E27FC236}">
                <a16:creationId xmlns:a16="http://schemas.microsoft.com/office/drawing/2014/main" id="{FB9D9FD2-FDF4-C084-F74D-103F8EE02E33}"/>
              </a:ext>
            </a:extLst>
          </p:cNvPr>
          <p:cNvSpPr/>
          <p:nvPr/>
        </p:nvSpPr>
        <p:spPr>
          <a:xfrm>
            <a:off x="4272378" y="326285"/>
            <a:ext cx="3512503" cy="923461"/>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5401" b="1" i="0" u="none" strike="noStrike" kern="0" cap="none" spc="0" baseline="0">
                <a:solidFill>
                  <a:srgbClr val="000000"/>
                </a:solidFill>
                <a:effectLst>
                  <a:outerShdw dist="19048" dir="2700000">
                    <a:srgbClr val="000000"/>
                  </a:outerShdw>
                </a:effectLst>
                <a:uFillTx/>
                <a:latin typeface="Times New Roman" pitchFamily="18"/>
                <a:cs typeface="Times New Roman" pitchFamily="18"/>
              </a:rPr>
              <a:t>Categories </a:t>
            </a:r>
            <a:endParaRPr lang="en-US" sz="5401" b="1" i="0" u="none" strike="noStrike" kern="0" cap="none" spc="0" baseline="0">
              <a:solidFill>
                <a:srgbClr val="000000"/>
              </a:solidFill>
              <a:effectLst>
                <a:outerShdw dist="19048" dir="2700000">
                  <a:srgbClr val="000000"/>
                </a:outerShdw>
              </a:effectLst>
              <a:uFillTx/>
              <a:latin typeface="Calibri"/>
            </a:endParaRPr>
          </a:p>
        </p:txBody>
      </p:sp>
      <p:pic>
        <p:nvPicPr>
          <p:cNvPr id="4" name="Picture 4" descr="Rust-Oleum 7768502 Stops Rust Brush On Paint, 1 Quarts (Pack of 1), Gloss  Burgundy, 32 Fl Oz - Household Paint Solvents - Amazon.com">
            <a:extLst>
              <a:ext uri="{FF2B5EF4-FFF2-40B4-BE49-F238E27FC236}">
                <a16:creationId xmlns:a16="http://schemas.microsoft.com/office/drawing/2014/main" id="{0F3B766E-FAA3-6C75-6ABF-50DF1039920B}"/>
              </a:ext>
            </a:extLst>
          </p:cNvPr>
          <p:cNvPicPr>
            <a:picLocks noChangeAspect="1"/>
          </p:cNvPicPr>
          <p:nvPr/>
        </p:nvPicPr>
        <p:blipFill>
          <a:blip r:embed="rId2"/>
          <a:srcRect/>
          <a:stretch>
            <a:fillRect/>
          </a:stretch>
        </p:blipFill>
        <p:spPr>
          <a:xfrm>
            <a:off x="9" y="0"/>
            <a:ext cx="12191996" cy="6858000"/>
          </a:xfrm>
          <a:prstGeom prst="rect">
            <a:avLst/>
          </a:prstGeom>
          <a:noFill/>
          <a:ln cap="flat">
            <a:noFill/>
          </a:ln>
        </p:spPr>
      </p:pic>
      <p:sp>
        <p:nvSpPr>
          <p:cNvPr id="5" name="TextBox 2">
            <a:extLst>
              <a:ext uri="{FF2B5EF4-FFF2-40B4-BE49-F238E27FC236}">
                <a16:creationId xmlns:a16="http://schemas.microsoft.com/office/drawing/2014/main" id="{721DECE4-05DB-28CE-713C-3CC08F4B220B}"/>
              </a:ext>
            </a:extLst>
          </p:cNvPr>
          <p:cNvSpPr txBox="1"/>
          <p:nvPr/>
        </p:nvSpPr>
        <p:spPr>
          <a:xfrm>
            <a:off x="3001252" y="586852"/>
            <a:ext cx="6359551" cy="707891"/>
          </a:xfrm>
          <a:prstGeom prst="rect">
            <a:avLst/>
          </a:prstGeom>
          <a:noFill/>
          <a:ln cap="flat">
            <a:noFill/>
          </a:ln>
        </p:spPr>
        <p:txBody>
          <a:bodyPr vert="horz" wrap="square" lIns="91440" tIns="45720" rIns="91440" bIns="45720" anchor="t" anchorCtr="1" compatLnSpc="1">
            <a:sp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000" b="1" i="0" u="none" strike="noStrike" kern="0" cap="none" spc="0" baseline="0">
                <a:solidFill>
                  <a:srgbClr val="FFFFFF"/>
                </a:solidFill>
                <a:effectLst>
                  <a:outerShdw dist="19048" dir="2700000">
                    <a:srgbClr val="000000"/>
                  </a:outerShdw>
                </a:effectLst>
                <a:uFillTx/>
                <a:latin typeface="Times New Roman" pitchFamily="18"/>
                <a:cs typeface="Times New Roman" pitchFamily="18"/>
              </a:rPr>
              <a:t>Categories </a:t>
            </a:r>
            <a:endParaRPr lang="en-US" sz="4000" b="1" i="0" u="none" strike="noStrike" kern="0" cap="none" spc="0" baseline="0">
              <a:solidFill>
                <a:srgbClr val="FFFFFF"/>
              </a:solidFill>
              <a:effectLst>
                <a:outerShdw dist="19048" dir="2700000">
                  <a:srgbClr val="000000"/>
                </a:outerShdw>
              </a:effectLst>
              <a:uFillTx/>
              <a:latin typeface="Calibri"/>
            </a:endParaRPr>
          </a:p>
        </p:txBody>
      </p:sp>
      <p:graphicFrame>
        <p:nvGraphicFramePr>
          <p:cNvPr id="6" name="Table 6">
            <a:extLst>
              <a:ext uri="{FF2B5EF4-FFF2-40B4-BE49-F238E27FC236}">
                <a16:creationId xmlns:a16="http://schemas.microsoft.com/office/drawing/2014/main" id="{A51D9EDC-C529-2485-8C8F-820EEE9A7DCB}"/>
              </a:ext>
            </a:extLst>
          </p:cNvPr>
          <p:cNvGraphicFramePr>
            <a:graphicFrameLocks noGrp="1"/>
          </p:cNvGraphicFramePr>
          <p:nvPr/>
        </p:nvGraphicFramePr>
        <p:xfrm>
          <a:off x="1098523" y="1510177"/>
          <a:ext cx="9994975" cy="4782821"/>
        </p:xfrm>
        <a:graphic>
          <a:graphicData uri="http://schemas.openxmlformats.org/drawingml/2006/table">
            <a:tbl>
              <a:tblPr>
                <a:effectLst/>
                <a:tableStyleId>{8799B23B-EC83-4686-B30A-512413B5E67A}</a:tableStyleId>
              </a:tblPr>
              <a:tblGrid>
                <a:gridCol w="2773027">
                  <a:extLst>
                    <a:ext uri="{9D8B030D-6E8A-4147-A177-3AD203B41FA5}">
                      <a16:colId xmlns:a16="http://schemas.microsoft.com/office/drawing/2014/main" val="2057467401"/>
                    </a:ext>
                  </a:extLst>
                </a:gridCol>
                <a:gridCol w="3163284">
                  <a:extLst>
                    <a:ext uri="{9D8B030D-6E8A-4147-A177-3AD203B41FA5}">
                      <a16:colId xmlns:a16="http://schemas.microsoft.com/office/drawing/2014/main" val="3123607552"/>
                    </a:ext>
                  </a:extLst>
                </a:gridCol>
                <a:gridCol w="1911516">
                  <a:extLst>
                    <a:ext uri="{9D8B030D-6E8A-4147-A177-3AD203B41FA5}">
                      <a16:colId xmlns:a16="http://schemas.microsoft.com/office/drawing/2014/main" val="509073964"/>
                    </a:ext>
                  </a:extLst>
                </a:gridCol>
                <a:gridCol w="2147148">
                  <a:extLst>
                    <a:ext uri="{9D8B030D-6E8A-4147-A177-3AD203B41FA5}">
                      <a16:colId xmlns:a16="http://schemas.microsoft.com/office/drawing/2014/main" val="2095540385"/>
                    </a:ext>
                  </a:extLst>
                </a:gridCol>
              </a:tblGrid>
              <a:tr h="795509">
                <a:tc gridSpan="4">
                  <a:txBody>
                    <a:bodyPr/>
                    <a:lstStyle/>
                    <a:p>
                      <a:pPr lvl="0" algn="ctr" rtl="0" fontAlgn="t">
                        <a:spcBef>
                          <a:spcPts val="0"/>
                        </a:spcBef>
                        <a:spcAft>
                          <a:spcPts val="0"/>
                        </a:spcAft>
                      </a:pPr>
                      <a:r>
                        <a:rPr lang="en-US" sz="2500" b="0" u="none" strike="noStrike">
                          <a:solidFill>
                            <a:srgbClr val="FFFFFF"/>
                          </a:solidFill>
                        </a:rPr>
                        <a:t>Data Dictionary</a:t>
                      </a:r>
                      <a:endParaRPr lang="en-US" sz="4100" b="0">
                        <a:solidFill>
                          <a:srgbClr val="FFFFFF"/>
                        </a:solidFill>
                        <a:latin typeface="Times New Roman" pitchFamily="18"/>
                        <a:cs typeface="Times New Roman" pitchFamily="18"/>
                      </a:endParaRPr>
                    </a:p>
                  </a:txBody>
                  <a:tcPr marL="140122" marR="140122" marT="140122" marB="140122"/>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84627957"/>
                  </a:ext>
                </a:extLst>
              </a:tr>
              <a:tr h="795509">
                <a:tc>
                  <a:txBody>
                    <a:bodyPr/>
                    <a:lstStyle/>
                    <a:p>
                      <a:pPr lvl="0" algn="ctr" rtl="0" fontAlgn="t">
                        <a:spcBef>
                          <a:spcPts val="0"/>
                        </a:spcBef>
                        <a:spcAft>
                          <a:spcPts val="0"/>
                        </a:spcAft>
                      </a:pPr>
                      <a:r>
                        <a:rPr lang="en-US" sz="2500" b="0" u="none" strike="noStrike">
                          <a:solidFill>
                            <a:srgbClr val="FFFFFF"/>
                          </a:solidFill>
                        </a:rPr>
                        <a:t>Name</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ctr" rtl="0" fontAlgn="t">
                        <a:spcBef>
                          <a:spcPts val="0"/>
                        </a:spcBef>
                        <a:spcAft>
                          <a:spcPts val="0"/>
                        </a:spcAft>
                      </a:pPr>
                      <a:r>
                        <a:rPr lang="en-US" sz="2500" b="0" u="none" strike="noStrike">
                          <a:solidFill>
                            <a:srgbClr val="FFFFFF"/>
                          </a:solidFill>
                        </a:rPr>
                        <a:t>Definition</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ctr" rtl="0" fontAlgn="t">
                        <a:spcBef>
                          <a:spcPts val="0"/>
                        </a:spcBef>
                        <a:spcAft>
                          <a:spcPts val="0"/>
                        </a:spcAft>
                      </a:pPr>
                      <a:r>
                        <a:rPr lang="en-US" sz="2500" b="0" u="none" strike="noStrike">
                          <a:solidFill>
                            <a:srgbClr val="FFFFFF"/>
                          </a:solidFill>
                        </a:rPr>
                        <a:t>Datatype</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ctr" rtl="0" fontAlgn="t">
                        <a:spcBef>
                          <a:spcPts val="0"/>
                        </a:spcBef>
                        <a:spcAft>
                          <a:spcPts val="0"/>
                        </a:spcAft>
                      </a:pPr>
                      <a:r>
                        <a:rPr lang="en-US" sz="2500" b="0" u="none" strike="noStrike">
                          <a:solidFill>
                            <a:srgbClr val="FFFFFF"/>
                          </a:solidFill>
                        </a:rPr>
                        <a:t>Required?</a:t>
                      </a:r>
                      <a:endParaRPr lang="en-US" sz="4100" b="0">
                        <a:solidFill>
                          <a:srgbClr val="FFFFFF"/>
                        </a:solidFill>
                        <a:latin typeface="Times New Roman" pitchFamily="18"/>
                        <a:cs typeface="Times New Roman" pitchFamily="18"/>
                      </a:endParaRPr>
                    </a:p>
                  </a:txBody>
                  <a:tcPr marL="140122" marR="140122" marT="140122" marB="140122"/>
                </a:tc>
                <a:extLst>
                  <a:ext uri="{0D108BD9-81ED-4DB2-BD59-A6C34878D82A}">
                    <a16:rowId xmlns:a16="http://schemas.microsoft.com/office/drawing/2014/main" val="1856272629"/>
                  </a:ext>
                </a:extLst>
              </a:tr>
              <a:tr h="795509">
                <a:tc>
                  <a:txBody>
                    <a:bodyPr/>
                    <a:lstStyle/>
                    <a:p>
                      <a:pPr lvl="0" algn="ctr" rtl="0" fontAlgn="t">
                        <a:spcBef>
                          <a:spcPts val="0"/>
                        </a:spcBef>
                        <a:spcAft>
                          <a:spcPts val="0"/>
                        </a:spcAft>
                      </a:pPr>
                      <a:r>
                        <a:rPr lang="en-US" sz="2500" b="0" u="none" strike="noStrike">
                          <a:solidFill>
                            <a:srgbClr val="FFFFFF"/>
                          </a:solidFill>
                        </a:rPr>
                        <a:t>category_ID</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ctr" rtl="0" fontAlgn="t">
                        <a:spcBef>
                          <a:spcPts val="0"/>
                        </a:spcBef>
                        <a:spcAft>
                          <a:spcPts val="0"/>
                        </a:spcAft>
                      </a:pPr>
                      <a:r>
                        <a:rPr lang="en-US" sz="2500" b="0" u="none" strike="noStrike">
                          <a:solidFill>
                            <a:srgbClr val="FFFFFF"/>
                          </a:solidFill>
                        </a:rPr>
                        <a:t>ID of the Category</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ctr" rtl="0" fontAlgn="t">
                        <a:spcBef>
                          <a:spcPts val="0"/>
                        </a:spcBef>
                        <a:spcAft>
                          <a:spcPts val="0"/>
                        </a:spcAft>
                      </a:pPr>
                      <a:r>
                        <a:rPr lang="en-US" sz="2500" b="0" u="none" strike="noStrike">
                          <a:solidFill>
                            <a:srgbClr val="FFFFFF"/>
                          </a:solidFill>
                        </a:rPr>
                        <a:t>Number</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ctr" rtl="0" fontAlgn="t">
                        <a:spcBef>
                          <a:spcPts val="0"/>
                        </a:spcBef>
                        <a:spcAft>
                          <a:spcPts val="0"/>
                        </a:spcAft>
                      </a:pPr>
                      <a:r>
                        <a:rPr lang="en-US" sz="2500" b="0" u="none" strike="noStrike">
                          <a:solidFill>
                            <a:srgbClr val="FFFFFF"/>
                          </a:solidFill>
                        </a:rPr>
                        <a:t>Yes</a:t>
                      </a:r>
                      <a:endParaRPr lang="en-US" sz="4100" b="0">
                        <a:solidFill>
                          <a:srgbClr val="FFFFFF"/>
                        </a:solidFill>
                        <a:latin typeface="Times New Roman" pitchFamily="18"/>
                        <a:cs typeface="Times New Roman" pitchFamily="18"/>
                      </a:endParaRPr>
                    </a:p>
                  </a:txBody>
                  <a:tcPr marL="140122" marR="140122" marT="140122" marB="140122"/>
                </a:tc>
                <a:extLst>
                  <a:ext uri="{0D108BD9-81ED-4DB2-BD59-A6C34878D82A}">
                    <a16:rowId xmlns:a16="http://schemas.microsoft.com/office/drawing/2014/main" val="3945992073"/>
                  </a:ext>
                </a:extLst>
              </a:tr>
              <a:tr h="1198147">
                <a:tc>
                  <a:txBody>
                    <a:bodyPr/>
                    <a:lstStyle/>
                    <a:p>
                      <a:pPr lvl="0" algn="ctr" rtl="0" fontAlgn="t">
                        <a:spcBef>
                          <a:spcPts val="0"/>
                        </a:spcBef>
                        <a:spcAft>
                          <a:spcPts val="0"/>
                        </a:spcAft>
                      </a:pPr>
                      <a:r>
                        <a:rPr lang="en-US" sz="2500" b="0" u="none" strike="noStrike">
                          <a:solidFill>
                            <a:srgbClr val="FFFFFF"/>
                          </a:solidFill>
                        </a:rPr>
                        <a:t>category_name</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ctr" rtl="0" fontAlgn="t">
                        <a:spcBef>
                          <a:spcPts val="0"/>
                        </a:spcBef>
                        <a:spcAft>
                          <a:spcPts val="0"/>
                        </a:spcAft>
                      </a:pPr>
                      <a:r>
                        <a:rPr lang="en-US" sz="2500" b="0" u="none" strike="noStrike">
                          <a:solidFill>
                            <a:srgbClr val="FFFFFF"/>
                          </a:solidFill>
                        </a:rPr>
                        <a:t>Name of the Category</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ctr" rtl="0" fontAlgn="t">
                        <a:spcBef>
                          <a:spcPts val="0"/>
                        </a:spcBef>
                        <a:spcAft>
                          <a:spcPts val="0"/>
                        </a:spcAft>
                      </a:pPr>
                      <a:r>
                        <a:rPr lang="en-US" sz="2500" b="0" u="none" strike="noStrike">
                          <a:solidFill>
                            <a:srgbClr val="FFFFFF"/>
                          </a:solidFill>
                        </a:rPr>
                        <a:t>Text</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ctr" rtl="0" fontAlgn="t">
                        <a:spcBef>
                          <a:spcPts val="0"/>
                        </a:spcBef>
                        <a:spcAft>
                          <a:spcPts val="0"/>
                        </a:spcAft>
                      </a:pPr>
                      <a:r>
                        <a:rPr lang="en-US" sz="2500" b="0" u="none" strike="noStrike">
                          <a:solidFill>
                            <a:srgbClr val="FFFFFF"/>
                          </a:solidFill>
                        </a:rPr>
                        <a:t>Yes</a:t>
                      </a:r>
                      <a:endParaRPr lang="en-US" sz="4100" b="0">
                        <a:solidFill>
                          <a:srgbClr val="FFFFFF"/>
                        </a:solidFill>
                        <a:latin typeface="Times New Roman" pitchFamily="18"/>
                        <a:cs typeface="Times New Roman" pitchFamily="18"/>
                      </a:endParaRPr>
                    </a:p>
                  </a:txBody>
                  <a:tcPr marL="140122" marR="140122" marT="140122" marB="140122"/>
                </a:tc>
                <a:extLst>
                  <a:ext uri="{0D108BD9-81ED-4DB2-BD59-A6C34878D82A}">
                    <a16:rowId xmlns:a16="http://schemas.microsoft.com/office/drawing/2014/main" val="4045363603"/>
                  </a:ext>
                </a:extLst>
              </a:tr>
              <a:tr h="1198147">
                <a:tc>
                  <a:txBody>
                    <a:bodyPr/>
                    <a:lstStyle/>
                    <a:p>
                      <a:pPr lvl="0" algn="ctr" rtl="0" fontAlgn="t">
                        <a:spcBef>
                          <a:spcPts val="0"/>
                        </a:spcBef>
                        <a:spcAft>
                          <a:spcPts val="0"/>
                        </a:spcAft>
                      </a:pPr>
                      <a:r>
                        <a:rPr lang="en-US" sz="2500" b="0" u="none" strike="noStrike">
                          <a:solidFill>
                            <a:srgbClr val="FFFFFF"/>
                          </a:solidFill>
                        </a:rPr>
                        <a:t>category_type</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ctr" rtl="0" fontAlgn="t">
                        <a:spcBef>
                          <a:spcPts val="0"/>
                        </a:spcBef>
                        <a:spcAft>
                          <a:spcPts val="0"/>
                        </a:spcAft>
                      </a:pPr>
                      <a:r>
                        <a:rPr lang="en-US" sz="2500" b="0" u="none" strike="noStrike">
                          <a:solidFill>
                            <a:srgbClr val="FFFFFF"/>
                          </a:solidFill>
                        </a:rPr>
                        <a:t>Type of the Category</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ctr" rtl="0" fontAlgn="t">
                        <a:spcBef>
                          <a:spcPts val="0"/>
                        </a:spcBef>
                        <a:spcAft>
                          <a:spcPts val="0"/>
                        </a:spcAft>
                      </a:pPr>
                      <a:r>
                        <a:rPr lang="en-US" sz="2500" b="0" u="none" strike="noStrike">
                          <a:solidFill>
                            <a:srgbClr val="FFFFFF"/>
                          </a:solidFill>
                        </a:rPr>
                        <a:t>Text</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ctr" rtl="0" fontAlgn="t">
                        <a:spcBef>
                          <a:spcPts val="0"/>
                        </a:spcBef>
                        <a:spcAft>
                          <a:spcPts val="0"/>
                        </a:spcAft>
                      </a:pPr>
                      <a:r>
                        <a:rPr lang="en-US" sz="2500" b="0" u="none" strike="noStrike">
                          <a:solidFill>
                            <a:srgbClr val="FFFFFF"/>
                          </a:solidFill>
                        </a:rPr>
                        <a:t>No</a:t>
                      </a:r>
                      <a:endParaRPr lang="en-US" sz="4100" b="0">
                        <a:solidFill>
                          <a:srgbClr val="FFFFFF"/>
                        </a:solidFill>
                        <a:latin typeface="Times New Roman" pitchFamily="18"/>
                        <a:cs typeface="Times New Roman" pitchFamily="18"/>
                      </a:endParaRPr>
                    </a:p>
                  </a:txBody>
                  <a:tcPr marL="140122" marR="140122" marT="140122" marB="140122"/>
                </a:tc>
                <a:extLst>
                  <a:ext uri="{0D108BD9-81ED-4DB2-BD59-A6C34878D82A}">
                    <a16:rowId xmlns:a16="http://schemas.microsoft.com/office/drawing/2014/main" val="30084295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750">
        <p:checker/>
      </p:transition>
    </mc:Choice>
    <mc:Fallback xmlns="">
      <p:transition spd="slow">
        <p:checker/>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name="Slide45">
    <p:spTree>
      <p:nvGrpSpPr>
        <p:cNvPr id="1" name=""/>
        <p:cNvGrpSpPr/>
        <p:nvPr/>
      </p:nvGrpSpPr>
      <p:grpSpPr>
        <a:xfrm>
          <a:off x="0" y="0"/>
          <a:ext cx="0" cy="0"/>
          <a:chOff x="0" y="0"/>
          <a:chExt cx="0" cy="0"/>
        </a:xfrm>
      </p:grpSpPr>
      <p:pic>
        <p:nvPicPr>
          <p:cNvPr id="2" name="Picture 2" descr="High-Gloss DARK MAROON 2 oz. Tru-Color Paint">
            <a:extLst>
              <a:ext uri="{FF2B5EF4-FFF2-40B4-BE49-F238E27FC236}">
                <a16:creationId xmlns:a16="http://schemas.microsoft.com/office/drawing/2014/main" id="{6B421521-3D58-21D9-2E0E-4EC6D90FABFA}"/>
              </a:ext>
            </a:extLst>
          </p:cNvPr>
          <p:cNvPicPr>
            <a:picLocks noChangeAspect="1"/>
          </p:cNvPicPr>
          <p:nvPr/>
        </p:nvPicPr>
        <p:blipFill>
          <a:blip r:embed="rId2"/>
          <a:srcRect l="2574" r="3982" b="8796"/>
          <a:stretch>
            <a:fillRect/>
          </a:stretch>
        </p:blipFill>
        <p:spPr>
          <a:xfrm>
            <a:off x="-17446" y="0"/>
            <a:ext cx="12209443" cy="6858000"/>
          </a:xfrm>
          <a:prstGeom prst="rect">
            <a:avLst/>
          </a:prstGeom>
          <a:noFill/>
          <a:ln cap="flat">
            <a:noFill/>
          </a:ln>
        </p:spPr>
      </p:pic>
      <p:sp>
        <p:nvSpPr>
          <p:cNvPr id="3" name="Rectangle 7">
            <a:extLst>
              <a:ext uri="{FF2B5EF4-FFF2-40B4-BE49-F238E27FC236}">
                <a16:creationId xmlns:a16="http://schemas.microsoft.com/office/drawing/2014/main" id="{65739AF2-3217-AAAB-6C4B-AE4934AF87CF}"/>
              </a:ext>
            </a:extLst>
          </p:cNvPr>
          <p:cNvSpPr/>
          <p:nvPr/>
        </p:nvSpPr>
        <p:spPr>
          <a:xfrm>
            <a:off x="4441496" y="326276"/>
            <a:ext cx="3174266" cy="830997"/>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800" b="1" i="0" u="none" strike="noStrike" kern="0" cap="none" spc="0" baseline="0">
                <a:solidFill>
                  <a:srgbClr val="FFFFFF"/>
                </a:solidFill>
                <a:effectLst>
                  <a:outerShdw dist="19048" dir="2700000">
                    <a:srgbClr val="000000"/>
                  </a:outerShdw>
                </a:effectLst>
                <a:uFillTx/>
                <a:latin typeface="Times New Roman" pitchFamily="18"/>
                <a:cs typeface="Times New Roman" pitchFamily="18"/>
              </a:rPr>
              <a:t>Customers </a:t>
            </a:r>
            <a:endParaRPr lang="en-US" sz="4800" b="1" i="0" u="none" strike="noStrike" kern="0" cap="none" spc="0" baseline="0">
              <a:solidFill>
                <a:srgbClr val="FFFFFF"/>
              </a:solidFill>
              <a:effectLst>
                <a:outerShdw dist="19048" dir="2700000">
                  <a:srgbClr val="000000"/>
                </a:outerShdw>
              </a:effectLst>
              <a:uFillTx/>
              <a:latin typeface="Calibri"/>
            </a:endParaRPr>
          </a:p>
        </p:txBody>
      </p:sp>
      <p:graphicFrame>
        <p:nvGraphicFramePr>
          <p:cNvPr id="4" name="Table 10">
            <a:extLst>
              <a:ext uri="{FF2B5EF4-FFF2-40B4-BE49-F238E27FC236}">
                <a16:creationId xmlns:a16="http://schemas.microsoft.com/office/drawing/2014/main" id="{255951A6-4B8B-4626-914E-FF60534FFC36}"/>
              </a:ext>
            </a:extLst>
          </p:cNvPr>
          <p:cNvGraphicFramePr>
            <a:graphicFrameLocks noGrp="1"/>
          </p:cNvGraphicFramePr>
          <p:nvPr>
            <p:extLst>
              <p:ext uri="{D42A27DB-BD31-4B8C-83A1-F6EECF244321}">
                <p14:modId xmlns:p14="http://schemas.microsoft.com/office/powerpoint/2010/main" val="83002643"/>
              </p:ext>
            </p:extLst>
          </p:nvPr>
        </p:nvGraphicFramePr>
        <p:xfrm>
          <a:off x="1008875" y="1385316"/>
          <a:ext cx="10191680" cy="5122630"/>
        </p:xfrm>
        <a:graphic>
          <a:graphicData uri="http://schemas.openxmlformats.org/drawingml/2006/table">
            <a:tbl>
              <a:tblPr>
                <a:tableStyleId>{F2DE63D5-997A-4646-A377-4702673A728D}</a:tableStyleId>
              </a:tblPr>
              <a:tblGrid>
                <a:gridCol w="2547920">
                  <a:extLst>
                    <a:ext uri="{9D8B030D-6E8A-4147-A177-3AD203B41FA5}">
                      <a16:colId xmlns:a16="http://schemas.microsoft.com/office/drawing/2014/main" val="2292426631"/>
                    </a:ext>
                  </a:extLst>
                </a:gridCol>
                <a:gridCol w="2547920">
                  <a:extLst>
                    <a:ext uri="{9D8B030D-6E8A-4147-A177-3AD203B41FA5}">
                      <a16:colId xmlns:a16="http://schemas.microsoft.com/office/drawing/2014/main" val="1844346967"/>
                    </a:ext>
                  </a:extLst>
                </a:gridCol>
                <a:gridCol w="2547920">
                  <a:extLst>
                    <a:ext uri="{9D8B030D-6E8A-4147-A177-3AD203B41FA5}">
                      <a16:colId xmlns:a16="http://schemas.microsoft.com/office/drawing/2014/main" val="786989910"/>
                    </a:ext>
                  </a:extLst>
                </a:gridCol>
                <a:gridCol w="2547920">
                  <a:extLst>
                    <a:ext uri="{9D8B030D-6E8A-4147-A177-3AD203B41FA5}">
                      <a16:colId xmlns:a16="http://schemas.microsoft.com/office/drawing/2014/main" val="1919047134"/>
                    </a:ext>
                  </a:extLst>
                </a:gridCol>
              </a:tblGrid>
              <a:tr h="647020">
                <a:tc gridSpan="4">
                  <a:txBody>
                    <a:bodyPr/>
                    <a:lstStyle/>
                    <a:p>
                      <a:pPr lvl="0" algn="ctr" rtl="0" fontAlgn="t">
                        <a:spcBef>
                          <a:spcPts val="0"/>
                        </a:spcBef>
                        <a:spcAft>
                          <a:spcPts val="0"/>
                        </a:spcAft>
                      </a:pPr>
                      <a:r>
                        <a:rPr lang="en-US" sz="2500" b="1" u="none" strike="noStrike">
                          <a:solidFill>
                            <a:srgbClr val="FFFFFF"/>
                          </a:solidFill>
                        </a:rPr>
                        <a:t>Data Dictionary</a:t>
                      </a:r>
                      <a:endParaRPr lang="en-US" sz="2500">
                        <a:solidFill>
                          <a:srgbClr val="FFFFFF"/>
                        </a:solidFill>
                        <a:latin typeface="Times New Roman" pitchFamily="18"/>
                        <a:cs typeface="Times New Roman" pitchFamily="18"/>
                      </a:endParaRPr>
                    </a:p>
                  </a:txBody>
                  <a:tcPr marL="63495" marR="63495" marT="63495" marB="6349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59018109"/>
                  </a:ext>
                </a:extLst>
              </a:tr>
              <a:tr h="647020">
                <a:tc>
                  <a:txBody>
                    <a:bodyPr/>
                    <a:lstStyle/>
                    <a:p>
                      <a:pPr lvl="0" algn="ctr" rtl="0" fontAlgn="t">
                        <a:spcBef>
                          <a:spcPts val="0"/>
                        </a:spcBef>
                        <a:spcAft>
                          <a:spcPts val="0"/>
                        </a:spcAft>
                      </a:pPr>
                      <a:r>
                        <a:rPr lang="en-US" sz="2500" b="1" u="none" strike="noStrike">
                          <a:solidFill>
                            <a:srgbClr val="FFFFFF"/>
                          </a:solidFill>
                        </a:rPr>
                        <a:t>Name</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1" u="none" strike="noStrike">
                          <a:solidFill>
                            <a:srgbClr val="FFFFFF"/>
                          </a:solidFill>
                        </a:rPr>
                        <a:t>Definition</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1" u="none" strike="noStrike">
                          <a:solidFill>
                            <a:srgbClr val="FFFFFF"/>
                          </a:solidFill>
                        </a:rPr>
                        <a:t>Datatype</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1" u="none" strike="noStrike">
                          <a:solidFill>
                            <a:srgbClr val="FFFFFF"/>
                          </a:solidFill>
                        </a:rPr>
                        <a:t>Required?</a:t>
                      </a:r>
                      <a:endParaRPr lang="en-US" sz="2500">
                        <a:solidFill>
                          <a:srgbClr val="FFFFFF"/>
                        </a:solidFill>
                        <a:latin typeface="Times New Roman" pitchFamily="18"/>
                        <a:cs typeface="Times New Roman" pitchFamily="18"/>
                      </a:endParaRPr>
                    </a:p>
                  </a:txBody>
                  <a:tcPr marL="63495" marR="63495" marT="63495" marB="63495"/>
                </a:tc>
                <a:extLst>
                  <a:ext uri="{0D108BD9-81ED-4DB2-BD59-A6C34878D82A}">
                    <a16:rowId xmlns:a16="http://schemas.microsoft.com/office/drawing/2014/main" val="794422299"/>
                  </a:ext>
                </a:extLst>
              </a:tr>
              <a:tr h="1015148">
                <a:tc>
                  <a:txBody>
                    <a:bodyPr/>
                    <a:lstStyle/>
                    <a:p>
                      <a:pPr lvl="0" algn="ctr" rtl="0" fontAlgn="t">
                        <a:spcBef>
                          <a:spcPts val="0"/>
                        </a:spcBef>
                        <a:spcAft>
                          <a:spcPts val="0"/>
                        </a:spcAft>
                      </a:pPr>
                      <a:r>
                        <a:rPr lang="en-US" sz="2500" b="0" u="none" strike="noStrike" dirty="0" err="1">
                          <a:solidFill>
                            <a:srgbClr val="FFFFFF"/>
                          </a:solidFill>
                        </a:rPr>
                        <a:t>Customer_ID</a:t>
                      </a:r>
                      <a:endParaRPr lang="en-US" sz="2500" dirty="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u="none" strike="noStrike">
                          <a:solidFill>
                            <a:srgbClr val="FFFFFF"/>
                          </a:solidFill>
                        </a:rPr>
                        <a:t>PK- unique ID of a customer</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u="none" strike="noStrike">
                          <a:solidFill>
                            <a:srgbClr val="FFFFFF"/>
                          </a:solidFill>
                        </a:rPr>
                        <a:t>Number</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u="none" strike="noStrike">
                          <a:solidFill>
                            <a:srgbClr val="FFFFFF"/>
                          </a:solidFill>
                        </a:rPr>
                        <a:t>Yes</a:t>
                      </a:r>
                      <a:endParaRPr lang="en-US" sz="2500">
                        <a:solidFill>
                          <a:srgbClr val="FFFFFF"/>
                        </a:solidFill>
                        <a:latin typeface="Times New Roman" pitchFamily="18"/>
                        <a:cs typeface="Times New Roman" pitchFamily="18"/>
                      </a:endParaRPr>
                    </a:p>
                  </a:txBody>
                  <a:tcPr marL="63495" marR="63495" marT="63495" marB="63495"/>
                </a:tc>
                <a:extLst>
                  <a:ext uri="{0D108BD9-81ED-4DB2-BD59-A6C34878D82A}">
                    <a16:rowId xmlns:a16="http://schemas.microsoft.com/office/drawing/2014/main" val="3691406676"/>
                  </a:ext>
                </a:extLst>
              </a:tr>
              <a:tr h="899147">
                <a:tc>
                  <a:txBody>
                    <a:bodyPr/>
                    <a:lstStyle/>
                    <a:p>
                      <a:pPr lvl="0" algn="ctr" rtl="0" fontAlgn="t">
                        <a:spcBef>
                          <a:spcPts val="0"/>
                        </a:spcBef>
                        <a:spcAft>
                          <a:spcPts val="0"/>
                        </a:spcAft>
                      </a:pPr>
                      <a:r>
                        <a:rPr lang="en-US" sz="2500" b="0" u="none" strike="noStrike">
                          <a:solidFill>
                            <a:srgbClr val="FFFFFF"/>
                          </a:solidFill>
                        </a:rPr>
                        <a:t>Name</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u="none" strike="noStrike">
                          <a:solidFill>
                            <a:srgbClr val="FFFFFF"/>
                          </a:solidFill>
                        </a:rPr>
                        <a:t>Name of the customer</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u="none" strike="noStrike">
                          <a:solidFill>
                            <a:srgbClr val="FFFFFF"/>
                          </a:solidFill>
                        </a:rPr>
                        <a:t>Text</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u="none" strike="noStrike">
                          <a:solidFill>
                            <a:srgbClr val="FFFFFF"/>
                          </a:solidFill>
                        </a:rPr>
                        <a:t>Yes</a:t>
                      </a:r>
                      <a:endParaRPr lang="en-US" sz="2500">
                        <a:solidFill>
                          <a:srgbClr val="FFFFFF"/>
                        </a:solidFill>
                        <a:latin typeface="Times New Roman" pitchFamily="18"/>
                        <a:cs typeface="Times New Roman" pitchFamily="18"/>
                      </a:endParaRPr>
                    </a:p>
                  </a:txBody>
                  <a:tcPr marL="63495" marR="63495" marT="63495" marB="63495"/>
                </a:tc>
                <a:extLst>
                  <a:ext uri="{0D108BD9-81ED-4DB2-BD59-A6C34878D82A}">
                    <a16:rowId xmlns:a16="http://schemas.microsoft.com/office/drawing/2014/main" val="3527153066"/>
                  </a:ext>
                </a:extLst>
              </a:tr>
              <a:tr h="899147">
                <a:tc>
                  <a:txBody>
                    <a:bodyPr/>
                    <a:lstStyle/>
                    <a:p>
                      <a:pPr lvl="0" algn="ctr" rtl="0" fontAlgn="t">
                        <a:spcBef>
                          <a:spcPts val="0"/>
                        </a:spcBef>
                        <a:spcAft>
                          <a:spcPts val="0"/>
                        </a:spcAft>
                      </a:pPr>
                      <a:r>
                        <a:rPr lang="en-US" sz="2500" b="0" u="none" strike="noStrike">
                          <a:solidFill>
                            <a:srgbClr val="FFFFFF"/>
                          </a:solidFill>
                        </a:rPr>
                        <a:t>contact_add</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u="none" strike="noStrike">
                          <a:solidFill>
                            <a:srgbClr val="FFFFFF"/>
                          </a:solidFill>
                        </a:rPr>
                        <a:t>E-mail of the customer</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u="none" strike="noStrike">
                          <a:solidFill>
                            <a:srgbClr val="FFFFFF"/>
                          </a:solidFill>
                        </a:rPr>
                        <a:t>Text</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u="none" strike="noStrike">
                          <a:solidFill>
                            <a:srgbClr val="FFFFFF"/>
                          </a:solidFill>
                        </a:rPr>
                        <a:t>Yes</a:t>
                      </a:r>
                      <a:endParaRPr lang="en-US" sz="2500">
                        <a:solidFill>
                          <a:srgbClr val="FFFFFF"/>
                        </a:solidFill>
                        <a:latin typeface="Times New Roman" pitchFamily="18"/>
                        <a:cs typeface="Times New Roman" pitchFamily="18"/>
                      </a:endParaRPr>
                    </a:p>
                  </a:txBody>
                  <a:tcPr marL="63495" marR="63495" marT="63495" marB="63495"/>
                </a:tc>
                <a:extLst>
                  <a:ext uri="{0D108BD9-81ED-4DB2-BD59-A6C34878D82A}">
                    <a16:rowId xmlns:a16="http://schemas.microsoft.com/office/drawing/2014/main" val="1261851867"/>
                  </a:ext>
                </a:extLst>
              </a:tr>
              <a:tr h="1015148">
                <a:tc>
                  <a:txBody>
                    <a:bodyPr/>
                    <a:lstStyle/>
                    <a:p>
                      <a:pPr lvl="0" algn="ctr" rtl="0" fontAlgn="t">
                        <a:spcBef>
                          <a:spcPts val="0"/>
                        </a:spcBef>
                        <a:spcAft>
                          <a:spcPts val="0"/>
                        </a:spcAft>
                      </a:pPr>
                      <a:r>
                        <a:rPr lang="en-US" sz="2500" b="0" u="none" strike="noStrike">
                          <a:solidFill>
                            <a:srgbClr val="FFFFFF"/>
                          </a:solidFill>
                        </a:rPr>
                        <a:t>address</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u="none" strike="noStrike">
                          <a:solidFill>
                            <a:srgbClr val="FFFFFF"/>
                          </a:solidFill>
                        </a:rPr>
                        <a:t>Address of the customer</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u="none" strike="noStrike">
                          <a:solidFill>
                            <a:srgbClr val="FFFFFF"/>
                          </a:solidFill>
                        </a:rPr>
                        <a:t>Text</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u="none" strike="noStrike" dirty="0">
                          <a:solidFill>
                            <a:srgbClr val="FFFFFF"/>
                          </a:solidFill>
                        </a:rPr>
                        <a:t>No</a:t>
                      </a:r>
                      <a:endParaRPr lang="en-US" sz="2500" dirty="0">
                        <a:solidFill>
                          <a:srgbClr val="FFFFFF"/>
                        </a:solidFill>
                        <a:latin typeface="Times New Roman" pitchFamily="18"/>
                        <a:cs typeface="Times New Roman" pitchFamily="18"/>
                      </a:endParaRPr>
                    </a:p>
                  </a:txBody>
                  <a:tcPr marL="63495" marR="63495" marT="63495" marB="63495"/>
                </a:tc>
                <a:extLst>
                  <a:ext uri="{0D108BD9-81ED-4DB2-BD59-A6C34878D82A}">
                    <a16:rowId xmlns:a16="http://schemas.microsoft.com/office/drawing/2014/main" val="1627913104"/>
                  </a:ext>
                </a:extLst>
              </a:tr>
            </a:tbl>
          </a:graphicData>
        </a:graphic>
      </p:graphicFrame>
      <p:sp>
        <p:nvSpPr>
          <p:cNvPr id="5" name="Rectangle 4">
            <a:extLst>
              <a:ext uri="{FF2B5EF4-FFF2-40B4-BE49-F238E27FC236}">
                <a16:creationId xmlns:a16="http://schemas.microsoft.com/office/drawing/2014/main" id="{954163C2-3D84-2554-A6E2-B5DA6405AFF0}"/>
              </a:ext>
            </a:extLst>
          </p:cNvPr>
          <p:cNvSpPr/>
          <p:nvPr/>
        </p:nvSpPr>
        <p:spPr>
          <a:xfrm>
            <a:off x="1208498" y="2041169"/>
            <a:ext cx="20281968" cy="369463"/>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name="Slide44">
    <p:bg>
      <p:bgPr>
        <a:solidFill>
          <a:srgbClr val="FFFFFF"/>
        </a:solidFill>
        <a:effectLst/>
      </p:bgPr>
    </p:bg>
    <p:spTree>
      <p:nvGrpSpPr>
        <p:cNvPr id="1" name=""/>
        <p:cNvGrpSpPr/>
        <p:nvPr/>
      </p:nvGrpSpPr>
      <p:grpSpPr>
        <a:xfrm>
          <a:off x="0" y="0"/>
          <a:ext cx="0" cy="0"/>
          <a:chOff x="0" y="0"/>
          <a:chExt cx="0" cy="0"/>
        </a:xfrm>
      </p:grpSpPr>
      <p:sp>
        <p:nvSpPr>
          <p:cNvPr id="2" name="Rectangle 14">
            <a:extLst>
              <a:ext uri="{FF2B5EF4-FFF2-40B4-BE49-F238E27FC236}">
                <a16:creationId xmlns:a16="http://schemas.microsoft.com/office/drawing/2014/main" id="{6B52C07B-8E63-5073-49A7-0C6DEE596E0B}"/>
              </a:ext>
            </a:extLst>
          </p:cNvPr>
          <p:cNvSpPr>
            <a:spLocks noMove="1" noResize="1"/>
          </p:cNvSpPr>
          <p:nvPr/>
        </p:nvSpPr>
        <p:spPr>
          <a:xfrm>
            <a:off x="9" y="651747"/>
            <a:ext cx="12191996" cy="736549"/>
          </a:xfrm>
          <a:prstGeom prst="rect">
            <a:avLst/>
          </a:pr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3" name="TextBox 9">
            <a:extLst>
              <a:ext uri="{FF2B5EF4-FFF2-40B4-BE49-F238E27FC236}">
                <a16:creationId xmlns:a16="http://schemas.microsoft.com/office/drawing/2014/main" id="{B539DA4F-8AA5-88D4-FB8C-E960DABE091A}"/>
              </a:ext>
            </a:extLst>
          </p:cNvPr>
          <p:cNvSpPr txBox="1"/>
          <p:nvPr/>
        </p:nvSpPr>
        <p:spPr>
          <a:xfrm>
            <a:off x="556531" y="643472"/>
            <a:ext cx="11210928" cy="744833"/>
          </a:xfrm>
          <a:prstGeom prst="rect">
            <a:avLst/>
          </a:prstGeom>
          <a:noFill/>
          <a:ln cap="flat">
            <a:noFill/>
          </a:ln>
        </p:spPr>
        <p:txBody>
          <a:bodyPr vert="horz" wrap="square" lIns="91440" tIns="45720" rIns="91440" bIns="45720" anchor="ctr" anchorCtr="1" compatLnSpc="1">
            <a:normAutofit/>
          </a:bodyPr>
          <a:lstStyle/>
          <a:p>
            <a:pPr marL="0" marR="0" lvl="0" indent="0" algn="ctr" defTabSz="914354" rtl="0" fontAlgn="auto" hangingPunct="1">
              <a:lnSpc>
                <a:spcPct val="90000"/>
              </a:lnSpc>
              <a:spcBef>
                <a:spcPts val="0"/>
              </a:spcBef>
              <a:spcAft>
                <a:spcPts val="600"/>
              </a:spcAft>
              <a:buNone/>
              <a:tabLst/>
              <a:defRPr sz="1800" b="0" i="0" u="none" strike="noStrike" kern="0" cap="none" spc="0" baseline="0">
                <a:solidFill>
                  <a:srgbClr val="000000"/>
                </a:solidFill>
                <a:uFillTx/>
              </a:defRPr>
            </a:pPr>
            <a:r>
              <a:rPr lang="en-US" sz="3001" b="1" i="0" u="none" strike="noStrike" kern="0" cap="none" spc="0" baseline="0">
                <a:solidFill>
                  <a:srgbClr val="FFFFFF"/>
                </a:solidFill>
                <a:effectLst>
                  <a:outerShdw dist="38096" dir="2700000">
                    <a:srgbClr val="5B9BD5"/>
                  </a:outerShdw>
                </a:effectLst>
                <a:uFillTx/>
                <a:latin typeface="Calibri Light"/>
              </a:rPr>
              <a:t>Seller</a:t>
            </a:r>
            <a:endParaRPr lang="en-US" sz="3001" b="1" i="0" u="none" strike="noStrike" kern="0" cap="none" spc="0" baseline="0">
              <a:solidFill>
                <a:srgbClr val="FFFFFF"/>
              </a:solidFill>
              <a:effectLst>
                <a:outerShdw dist="38096" dir="2700000">
                  <a:srgbClr val="ED7D31"/>
                </a:outerShdw>
              </a:effectLst>
              <a:uFillTx/>
              <a:latin typeface="Calibri Light"/>
            </a:endParaRPr>
          </a:p>
        </p:txBody>
      </p:sp>
      <p:sp>
        <p:nvSpPr>
          <p:cNvPr id="4" name="Rectangle 1">
            <a:extLst>
              <a:ext uri="{FF2B5EF4-FFF2-40B4-BE49-F238E27FC236}">
                <a16:creationId xmlns:a16="http://schemas.microsoft.com/office/drawing/2014/main" id="{E2CE7419-8735-53E1-714E-B38C53166D18}"/>
              </a:ext>
            </a:extLst>
          </p:cNvPr>
          <p:cNvSpPr/>
          <p:nvPr/>
        </p:nvSpPr>
        <p:spPr>
          <a:xfrm>
            <a:off x="3032122" y="3309369"/>
            <a:ext cx="184727" cy="369463"/>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graphicFrame>
        <p:nvGraphicFramePr>
          <p:cNvPr id="5" name="Table 1">
            <a:extLst>
              <a:ext uri="{FF2B5EF4-FFF2-40B4-BE49-F238E27FC236}">
                <a16:creationId xmlns:a16="http://schemas.microsoft.com/office/drawing/2014/main" id="{9811E357-4026-8262-E030-89F49D912700}"/>
              </a:ext>
            </a:extLst>
          </p:cNvPr>
          <p:cNvGraphicFramePr>
            <a:graphicFrameLocks noGrp="1"/>
          </p:cNvGraphicFramePr>
          <p:nvPr/>
        </p:nvGraphicFramePr>
        <p:xfrm>
          <a:off x="1340995" y="1684407"/>
          <a:ext cx="9510023" cy="4562469"/>
        </p:xfrm>
        <a:graphic>
          <a:graphicData uri="http://schemas.openxmlformats.org/drawingml/2006/table">
            <a:tbl>
              <a:tblPr>
                <a:effectLst/>
              </a:tblPr>
              <a:tblGrid>
                <a:gridCol w="2638482">
                  <a:extLst>
                    <a:ext uri="{9D8B030D-6E8A-4147-A177-3AD203B41FA5}">
                      <a16:colId xmlns:a16="http://schemas.microsoft.com/office/drawing/2014/main" val="2537053635"/>
                    </a:ext>
                  </a:extLst>
                </a:gridCol>
                <a:gridCol w="3009802">
                  <a:extLst>
                    <a:ext uri="{9D8B030D-6E8A-4147-A177-3AD203B41FA5}">
                      <a16:colId xmlns:a16="http://schemas.microsoft.com/office/drawing/2014/main" val="627130382"/>
                    </a:ext>
                  </a:extLst>
                </a:gridCol>
                <a:gridCol w="1818769">
                  <a:extLst>
                    <a:ext uri="{9D8B030D-6E8A-4147-A177-3AD203B41FA5}">
                      <a16:colId xmlns:a16="http://schemas.microsoft.com/office/drawing/2014/main" val="1593226258"/>
                    </a:ext>
                  </a:extLst>
                </a:gridCol>
                <a:gridCol w="2042970">
                  <a:extLst>
                    <a:ext uri="{9D8B030D-6E8A-4147-A177-3AD203B41FA5}">
                      <a16:colId xmlns:a16="http://schemas.microsoft.com/office/drawing/2014/main" val="3629206207"/>
                    </a:ext>
                  </a:extLst>
                </a:gridCol>
              </a:tblGrid>
              <a:tr h="730870">
                <a:tc gridSpan="4">
                  <a:txBody>
                    <a:bodyPr/>
                    <a:lstStyle/>
                    <a:p>
                      <a:pPr lvl="0" algn="ctr" rtl="0" fontAlgn="t">
                        <a:spcBef>
                          <a:spcPts val="0"/>
                        </a:spcBef>
                        <a:spcAft>
                          <a:spcPts val="0"/>
                        </a:spcAft>
                      </a:pPr>
                      <a:r>
                        <a:rPr lang="en-US" sz="2500" b="1" i="0" u="none" strike="noStrike">
                          <a:solidFill>
                            <a:srgbClr val="000000"/>
                          </a:solidFill>
                          <a:latin typeface="Times New Roman" pitchFamily="18"/>
                          <a:cs typeface="Times New Roman" pitchFamily="18"/>
                        </a:rPr>
                        <a:t>Data Dictionary</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50414489"/>
                  </a:ext>
                </a:extLst>
              </a:tr>
              <a:tr h="730870">
                <a:tc>
                  <a:txBody>
                    <a:bodyPr/>
                    <a:lstStyle/>
                    <a:p>
                      <a:pPr lvl="0" algn="ctr" rtl="0" fontAlgn="t">
                        <a:spcBef>
                          <a:spcPts val="0"/>
                        </a:spcBef>
                        <a:spcAft>
                          <a:spcPts val="0"/>
                        </a:spcAft>
                      </a:pPr>
                      <a:r>
                        <a:rPr lang="en-US" sz="2500" b="1" i="0" u="none" strike="noStrike">
                          <a:solidFill>
                            <a:srgbClr val="000000"/>
                          </a:solidFill>
                          <a:latin typeface="Times New Roman" pitchFamily="18"/>
                          <a:cs typeface="Times New Roman" pitchFamily="18"/>
                        </a:rPr>
                        <a:t>Name</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1" i="0" u="none" strike="noStrike">
                          <a:solidFill>
                            <a:srgbClr val="000000"/>
                          </a:solidFill>
                          <a:latin typeface="Times New Roman" pitchFamily="18"/>
                          <a:cs typeface="Times New Roman" pitchFamily="18"/>
                        </a:rPr>
                        <a:t>Definition</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1" i="0" u="none" strike="noStrike">
                          <a:solidFill>
                            <a:srgbClr val="000000"/>
                          </a:solidFill>
                          <a:latin typeface="Times New Roman" pitchFamily="18"/>
                          <a:cs typeface="Times New Roman" pitchFamily="18"/>
                        </a:rPr>
                        <a:t>Datatype</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1" i="0" u="none" strike="noStrike">
                          <a:solidFill>
                            <a:srgbClr val="000000"/>
                          </a:solidFill>
                          <a:latin typeface="Times New Roman" pitchFamily="18"/>
                          <a:cs typeface="Times New Roman" pitchFamily="18"/>
                        </a:rPr>
                        <a:t>Required?</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8948994"/>
                  </a:ext>
                </a:extLst>
              </a:tr>
              <a:tr h="899147">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seller_ID</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PK- unique ID of a seller</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Number</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Yes</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3400186"/>
                  </a:ext>
                </a:extLst>
              </a:tr>
              <a:tr h="1100791">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product_ID</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ID of a Product</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Number</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Yes</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0882413"/>
                  </a:ext>
                </a:extLst>
              </a:tr>
              <a:tr h="1100791">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product_name</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Name of a product</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Text</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Yes</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845743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name="Slide47">
    <p:bg>
      <p:bgPr>
        <a:solidFill>
          <a:srgbClr val="FFFFFF"/>
        </a:solidFill>
        <a:effectLst/>
      </p:bgPr>
    </p:bg>
    <p:spTree>
      <p:nvGrpSpPr>
        <p:cNvPr id="1" name=""/>
        <p:cNvGrpSpPr/>
        <p:nvPr/>
      </p:nvGrpSpPr>
      <p:grpSpPr>
        <a:xfrm>
          <a:off x="0" y="0"/>
          <a:ext cx="0" cy="0"/>
          <a:chOff x="0" y="0"/>
          <a:chExt cx="0" cy="0"/>
        </a:xfrm>
      </p:grpSpPr>
      <p:sp>
        <p:nvSpPr>
          <p:cNvPr id="2" name="Rectangle 14">
            <a:extLst>
              <a:ext uri="{FF2B5EF4-FFF2-40B4-BE49-F238E27FC236}">
                <a16:creationId xmlns:a16="http://schemas.microsoft.com/office/drawing/2014/main" id="{940E93C9-210A-05C8-2C58-96C78ACBECB2}"/>
              </a:ext>
            </a:extLst>
          </p:cNvPr>
          <p:cNvSpPr>
            <a:spLocks noMove="1" noResize="1"/>
          </p:cNvSpPr>
          <p:nvPr/>
        </p:nvSpPr>
        <p:spPr>
          <a:xfrm>
            <a:off x="9" y="651747"/>
            <a:ext cx="12191996" cy="736549"/>
          </a:xfrm>
          <a:prstGeom prst="rect">
            <a:avLst/>
          </a:pr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3" name="TextBox 9">
            <a:extLst>
              <a:ext uri="{FF2B5EF4-FFF2-40B4-BE49-F238E27FC236}">
                <a16:creationId xmlns:a16="http://schemas.microsoft.com/office/drawing/2014/main" id="{2AF1B7F2-018A-54C9-E2B9-44BFE23A97B2}"/>
              </a:ext>
            </a:extLst>
          </p:cNvPr>
          <p:cNvSpPr txBox="1"/>
          <p:nvPr/>
        </p:nvSpPr>
        <p:spPr>
          <a:xfrm>
            <a:off x="556531" y="643472"/>
            <a:ext cx="11210928" cy="744833"/>
          </a:xfrm>
          <a:prstGeom prst="rect">
            <a:avLst/>
          </a:prstGeom>
          <a:noFill/>
          <a:ln cap="flat">
            <a:noFill/>
          </a:ln>
        </p:spPr>
        <p:txBody>
          <a:bodyPr vert="horz" wrap="square" lIns="91440" tIns="45720" rIns="91440" bIns="45720" anchor="ctr" anchorCtr="1" compatLnSpc="1">
            <a:normAutofit/>
          </a:bodyPr>
          <a:lstStyle/>
          <a:p>
            <a:pPr marL="0" marR="0" lvl="0" indent="0" algn="ctr" defTabSz="914354" rtl="0" fontAlgn="auto" hangingPunct="1">
              <a:lnSpc>
                <a:spcPct val="90000"/>
              </a:lnSpc>
              <a:spcBef>
                <a:spcPts val="0"/>
              </a:spcBef>
              <a:spcAft>
                <a:spcPts val="600"/>
              </a:spcAft>
              <a:buNone/>
              <a:tabLst/>
              <a:defRPr sz="1800" b="0" i="0" u="none" strike="noStrike" kern="0" cap="none" spc="0" baseline="0">
                <a:solidFill>
                  <a:srgbClr val="000000"/>
                </a:solidFill>
                <a:uFillTx/>
              </a:defRPr>
            </a:pPr>
            <a:r>
              <a:rPr lang="en-US" sz="3001" b="1" i="0" u="none" strike="noStrike" kern="0" cap="none" spc="0" baseline="0">
                <a:solidFill>
                  <a:srgbClr val="FFFFFF"/>
                </a:solidFill>
                <a:effectLst>
                  <a:outerShdw dist="38096" dir="2700000">
                    <a:srgbClr val="5B9BD5"/>
                  </a:outerShdw>
                </a:effectLst>
                <a:uFillTx/>
                <a:latin typeface="Calibri Light"/>
              </a:rPr>
              <a:t>Orders</a:t>
            </a:r>
            <a:endParaRPr lang="en-US" sz="3001" b="1" i="0" u="none" strike="noStrike" kern="0" cap="none" spc="0" baseline="0">
              <a:solidFill>
                <a:srgbClr val="FFFFFF"/>
              </a:solidFill>
              <a:effectLst>
                <a:outerShdw dist="38096" dir="2700000">
                  <a:srgbClr val="ED7D31"/>
                </a:outerShdw>
              </a:effectLst>
              <a:uFillTx/>
              <a:latin typeface="Calibri Light"/>
            </a:endParaRPr>
          </a:p>
        </p:txBody>
      </p:sp>
      <p:sp>
        <p:nvSpPr>
          <p:cNvPr id="4" name="Rectangle 1">
            <a:extLst>
              <a:ext uri="{FF2B5EF4-FFF2-40B4-BE49-F238E27FC236}">
                <a16:creationId xmlns:a16="http://schemas.microsoft.com/office/drawing/2014/main" id="{35970ABE-9082-8979-B2A1-0A0991E328A5}"/>
              </a:ext>
            </a:extLst>
          </p:cNvPr>
          <p:cNvSpPr/>
          <p:nvPr/>
        </p:nvSpPr>
        <p:spPr>
          <a:xfrm>
            <a:off x="3032122" y="3309369"/>
            <a:ext cx="184727" cy="369463"/>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graphicFrame>
        <p:nvGraphicFramePr>
          <p:cNvPr id="5" name="Table 1">
            <a:extLst>
              <a:ext uri="{FF2B5EF4-FFF2-40B4-BE49-F238E27FC236}">
                <a16:creationId xmlns:a16="http://schemas.microsoft.com/office/drawing/2014/main" id="{F05CF2D1-E376-6A16-EE76-A7EC04256B80}"/>
              </a:ext>
            </a:extLst>
          </p:cNvPr>
          <p:cNvGraphicFramePr>
            <a:graphicFrameLocks noGrp="1"/>
          </p:cNvGraphicFramePr>
          <p:nvPr/>
        </p:nvGraphicFramePr>
        <p:xfrm>
          <a:off x="1340995" y="1684407"/>
          <a:ext cx="9510023" cy="4562469"/>
        </p:xfrm>
        <a:graphic>
          <a:graphicData uri="http://schemas.openxmlformats.org/drawingml/2006/table">
            <a:tbl>
              <a:tblPr>
                <a:effectLst/>
              </a:tblPr>
              <a:tblGrid>
                <a:gridCol w="2638482">
                  <a:extLst>
                    <a:ext uri="{9D8B030D-6E8A-4147-A177-3AD203B41FA5}">
                      <a16:colId xmlns:a16="http://schemas.microsoft.com/office/drawing/2014/main" val="777876400"/>
                    </a:ext>
                  </a:extLst>
                </a:gridCol>
                <a:gridCol w="3009802">
                  <a:extLst>
                    <a:ext uri="{9D8B030D-6E8A-4147-A177-3AD203B41FA5}">
                      <a16:colId xmlns:a16="http://schemas.microsoft.com/office/drawing/2014/main" val="1401320550"/>
                    </a:ext>
                  </a:extLst>
                </a:gridCol>
                <a:gridCol w="1818769">
                  <a:extLst>
                    <a:ext uri="{9D8B030D-6E8A-4147-A177-3AD203B41FA5}">
                      <a16:colId xmlns:a16="http://schemas.microsoft.com/office/drawing/2014/main" val="3580750692"/>
                    </a:ext>
                  </a:extLst>
                </a:gridCol>
                <a:gridCol w="2042970">
                  <a:extLst>
                    <a:ext uri="{9D8B030D-6E8A-4147-A177-3AD203B41FA5}">
                      <a16:colId xmlns:a16="http://schemas.microsoft.com/office/drawing/2014/main" val="2671143394"/>
                    </a:ext>
                  </a:extLst>
                </a:gridCol>
              </a:tblGrid>
              <a:tr h="730870">
                <a:tc gridSpan="4">
                  <a:txBody>
                    <a:bodyPr/>
                    <a:lstStyle/>
                    <a:p>
                      <a:pPr lvl="0" algn="ctr" rtl="0" fontAlgn="t">
                        <a:spcBef>
                          <a:spcPts val="0"/>
                        </a:spcBef>
                        <a:spcAft>
                          <a:spcPts val="0"/>
                        </a:spcAft>
                      </a:pPr>
                      <a:r>
                        <a:rPr lang="en-US" sz="2500" b="1" i="0" u="none" strike="noStrike">
                          <a:solidFill>
                            <a:srgbClr val="000000"/>
                          </a:solidFill>
                          <a:latin typeface="Times New Roman" pitchFamily="18"/>
                          <a:cs typeface="Times New Roman" pitchFamily="18"/>
                        </a:rPr>
                        <a:t>Data Dictionary</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42010288"/>
                  </a:ext>
                </a:extLst>
              </a:tr>
              <a:tr h="730870">
                <a:tc>
                  <a:txBody>
                    <a:bodyPr/>
                    <a:lstStyle/>
                    <a:p>
                      <a:pPr lvl="0" algn="ctr" rtl="0" fontAlgn="t">
                        <a:spcBef>
                          <a:spcPts val="0"/>
                        </a:spcBef>
                        <a:spcAft>
                          <a:spcPts val="0"/>
                        </a:spcAft>
                      </a:pPr>
                      <a:r>
                        <a:rPr lang="en-US" sz="2500" b="1" i="0" u="none" strike="noStrike">
                          <a:solidFill>
                            <a:srgbClr val="000000"/>
                          </a:solidFill>
                          <a:latin typeface="Times New Roman" pitchFamily="18"/>
                          <a:cs typeface="Times New Roman" pitchFamily="18"/>
                        </a:rPr>
                        <a:t>Name</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1" i="0" u="none" strike="noStrike">
                          <a:solidFill>
                            <a:srgbClr val="000000"/>
                          </a:solidFill>
                          <a:latin typeface="Times New Roman" pitchFamily="18"/>
                          <a:cs typeface="Times New Roman" pitchFamily="18"/>
                        </a:rPr>
                        <a:t>Definition</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1" i="0" u="none" strike="noStrike">
                          <a:solidFill>
                            <a:srgbClr val="000000"/>
                          </a:solidFill>
                          <a:latin typeface="Times New Roman" pitchFamily="18"/>
                          <a:cs typeface="Times New Roman" pitchFamily="18"/>
                        </a:rPr>
                        <a:t>Datatype</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1" i="0" u="none" strike="noStrike">
                          <a:solidFill>
                            <a:srgbClr val="000000"/>
                          </a:solidFill>
                          <a:latin typeface="Times New Roman" pitchFamily="18"/>
                          <a:cs typeface="Times New Roman" pitchFamily="18"/>
                        </a:rPr>
                        <a:t>Required?</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2102910"/>
                  </a:ext>
                </a:extLst>
              </a:tr>
              <a:tr h="899147">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order_ID</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PK- unique ID of an order</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Number</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Yes</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258079"/>
                  </a:ext>
                </a:extLst>
              </a:tr>
              <a:tr h="1100791">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customer_ID</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ID of the customer that placed an order</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Number</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Yes</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6977717"/>
                  </a:ext>
                </a:extLst>
              </a:tr>
              <a:tr h="1100791">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order_date</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Date on which the order has been placed</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Date</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2500" b="0" i="0" u="none" strike="noStrike">
                          <a:solidFill>
                            <a:srgbClr val="000000"/>
                          </a:solidFill>
                          <a:latin typeface="Times New Roman" pitchFamily="18"/>
                          <a:cs typeface="Times New Roman" pitchFamily="18"/>
                        </a:rPr>
                        <a:t>Yes</a:t>
                      </a:r>
                      <a:endParaRPr lang="en-US" sz="2500">
                        <a:latin typeface="Times New Roman" pitchFamily="18"/>
                        <a:cs typeface="Times New Roman" pitchFamily="18"/>
                      </a:endParaRPr>
                    </a:p>
                  </a:txBody>
                  <a:tcPr marL="63495" marR="63495" marT="63495" marB="63495">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477076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Content Placeholder 2">
            <a:extLst>
              <a:ext uri="{FF2B5EF4-FFF2-40B4-BE49-F238E27FC236}">
                <a16:creationId xmlns:a16="http://schemas.microsoft.com/office/drawing/2014/main" id="{75E65A74-38BF-671A-20C0-504BCBB2A4D5}"/>
              </a:ext>
            </a:extLst>
          </p:cNvPr>
          <p:cNvSpPr>
            <a:spLocks noGrp="1"/>
          </p:cNvSpPr>
          <p:nvPr>
            <p:ph idx="1"/>
          </p:nvPr>
        </p:nvSpPr>
        <p:spPr>
          <a:xfrm>
            <a:off x="694842" y="1054725"/>
            <a:ext cx="5536719" cy="5122238"/>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The product we are developing is an E-commerce website intended to enable customers with easy and convenient access to sports goods and products. This includes sports equipment, clothing, safety gears and other such sport products that help athletes and sports enthusiasts to view, buy and enjoy quality sport items at a cheap and reasonable price.</a:t>
            </a:r>
            <a:endParaRPr lang="en-US" b="1" dirty="0"/>
          </a:p>
        </p:txBody>
      </p:sp>
      <p:pic>
        <p:nvPicPr>
          <p:cNvPr id="5" name="Picture 4">
            <a:extLst>
              <a:ext uri="{FF2B5EF4-FFF2-40B4-BE49-F238E27FC236}">
                <a16:creationId xmlns:a16="http://schemas.microsoft.com/office/drawing/2014/main" id="{3FB4CE23-2B6B-4714-BD4C-E351F0C42883}"/>
              </a:ext>
            </a:extLst>
          </p:cNvPr>
          <p:cNvPicPr>
            <a:picLocks noChangeAspect="1"/>
          </p:cNvPicPr>
          <p:nvPr/>
        </p:nvPicPr>
        <p:blipFill rotWithShape="1">
          <a:blip r:embed="rId2"/>
          <a:srcRect l="27418" r="5831"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67"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9"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43046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pic>
        <p:nvPicPr>
          <p:cNvPr id="2" name="Picture 2" descr="High-Gloss DARK MAROON 2 oz. Tru-Color Paint">
            <a:extLst>
              <a:ext uri="{FF2B5EF4-FFF2-40B4-BE49-F238E27FC236}">
                <a16:creationId xmlns:a16="http://schemas.microsoft.com/office/drawing/2014/main" id="{B8FD3D74-FE67-27FB-2BEC-5001CE10E369}"/>
              </a:ext>
            </a:extLst>
          </p:cNvPr>
          <p:cNvPicPr>
            <a:picLocks noChangeAspect="1"/>
          </p:cNvPicPr>
          <p:nvPr/>
        </p:nvPicPr>
        <p:blipFill>
          <a:blip r:embed="rId2"/>
          <a:srcRect l="2574" r="3982" b="8796"/>
          <a:stretch>
            <a:fillRect/>
          </a:stretch>
        </p:blipFill>
        <p:spPr>
          <a:xfrm>
            <a:off x="-17446" y="0"/>
            <a:ext cx="12209443" cy="6858000"/>
          </a:xfrm>
          <a:prstGeom prst="rect">
            <a:avLst/>
          </a:prstGeom>
          <a:noFill/>
          <a:ln cap="flat">
            <a:noFill/>
          </a:ln>
        </p:spPr>
      </p:pic>
      <p:sp>
        <p:nvSpPr>
          <p:cNvPr id="3" name="Rectangle 7">
            <a:extLst>
              <a:ext uri="{FF2B5EF4-FFF2-40B4-BE49-F238E27FC236}">
                <a16:creationId xmlns:a16="http://schemas.microsoft.com/office/drawing/2014/main" id="{1C78D9C5-F6CA-932B-4804-ED7F0BC3BFF1}"/>
              </a:ext>
            </a:extLst>
          </p:cNvPr>
          <p:cNvSpPr/>
          <p:nvPr/>
        </p:nvSpPr>
        <p:spPr>
          <a:xfrm>
            <a:off x="4784543" y="326285"/>
            <a:ext cx="2488182" cy="769440"/>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400" b="1" i="0" u="none" strike="noStrike" kern="0" cap="none" spc="0" baseline="0">
                <a:solidFill>
                  <a:srgbClr val="FFFFFF"/>
                </a:solidFill>
                <a:effectLst>
                  <a:outerShdw dist="19048" dir="2700000">
                    <a:srgbClr val="000000"/>
                  </a:outerShdw>
                </a:effectLst>
                <a:uFillTx/>
                <a:latin typeface="Times New Roman" pitchFamily="18"/>
                <a:cs typeface="Times New Roman" pitchFamily="18"/>
              </a:rPr>
              <a:t>Products </a:t>
            </a:r>
            <a:endParaRPr lang="en-US" sz="4400" b="1" i="0" u="none" strike="noStrike" kern="0" cap="none" spc="0" baseline="0">
              <a:solidFill>
                <a:srgbClr val="FFFFFF"/>
              </a:solidFill>
              <a:effectLst>
                <a:outerShdw dist="19048" dir="2700000">
                  <a:srgbClr val="000000"/>
                </a:outerShdw>
              </a:effectLst>
              <a:uFillTx/>
              <a:latin typeface="Calibri"/>
            </a:endParaRPr>
          </a:p>
        </p:txBody>
      </p:sp>
      <p:graphicFrame>
        <p:nvGraphicFramePr>
          <p:cNvPr id="4" name="Table 10">
            <a:extLst>
              <a:ext uri="{FF2B5EF4-FFF2-40B4-BE49-F238E27FC236}">
                <a16:creationId xmlns:a16="http://schemas.microsoft.com/office/drawing/2014/main" id="{90CC1F57-C4B1-F368-FE3D-A646767CC1E0}"/>
              </a:ext>
            </a:extLst>
          </p:cNvPr>
          <p:cNvGraphicFramePr>
            <a:graphicFrameLocks noGrp="1"/>
          </p:cNvGraphicFramePr>
          <p:nvPr/>
        </p:nvGraphicFramePr>
        <p:xfrm>
          <a:off x="1395063" y="1313855"/>
          <a:ext cx="9588451" cy="5217866"/>
        </p:xfrm>
        <a:graphic>
          <a:graphicData uri="http://schemas.openxmlformats.org/drawingml/2006/table">
            <a:tbl>
              <a:tblPr>
                <a:effectLst/>
                <a:tableStyleId>{8799B23B-EC83-4686-B30A-512413B5E67A}</a:tableStyleId>
              </a:tblPr>
              <a:tblGrid>
                <a:gridCol w="1944691">
                  <a:extLst>
                    <a:ext uri="{9D8B030D-6E8A-4147-A177-3AD203B41FA5}">
                      <a16:colId xmlns:a16="http://schemas.microsoft.com/office/drawing/2014/main" val="328520882"/>
                    </a:ext>
                  </a:extLst>
                </a:gridCol>
                <a:gridCol w="2547920">
                  <a:extLst>
                    <a:ext uri="{9D8B030D-6E8A-4147-A177-3AD203B41FA5}">
                      <a16:colId xmlns:a16="http://schemas.microsoft.com/office/drawing/2014/main" val="509767414"/>
                    </a:ext>
                  </a:extLst>
                </a:gridCol>
                <a:gridCol w="2547920">
                  <a:extLst>
                    <a:ext uri="{9D8B030D-6E8A-4147-A177-3AD203B41FA5}">
                      <a16:colId xmlns:a16="http://schemas.microsoft.com/office/drawing/2014/main" val="385708083"/>
                    </a:ext>
                  </a:extLst>
                </a:gridCol>
                <a:gridCol w="2547920">
                  <a:extLst>
                    <a:ext uri="{9D8B030D-6E8A-4147-A177-3AD203B41FA5}">
                      <a16:colId xmlns:a16="http://schemas.microsoft.com/office/drawing/2014/main" val="1052123309"/>
                    </a:ext>
                  </a:extLst>
                </a:gridCol>
              </a:tblGrid>
              <a:tr h="647020">
                <a:tc gridSpan="4">
                  <a:txBody>
                    <a:bodyPr/>
                    <a:lstStyle/>
                    <a:p>
                      <a:pPr lvl="0" algn="ctr" rtl="0" fontAlgn="t">
                        <a:spcBef>
                          <a:spcPts val="0"/>
                        </a:spcBef>
                        <a:spcAft>
                          <a:spcPts val="0"/>
                        </a:spcAft>
                      </a:pPr>
                      <a:r>
                        <a:rPr lang="en-US" sz="2500" b="1" u="none" strike="noStrike">
                          <a:solidFill>
                            <a:srgbClr val="FFFFFF"/>
                          </a:solidFill>
                        </a:rPr>
                        <a:t>Data Dictionary</a:t>
                      </a:r>
                      <a:endParaRPr lang="en-US" sz="2500">
                        <a:solidFill>
                          <a:srgbClr val="FFFFFF"/>
                        </a:solidFill>
                        <a:latin typeface="Times New Roman" pitchFamily="18"/>
                        <a:cs typeface="Times New Roman" pitchFamily="18"/>
                      </a:endParaRPr>
                    </a:p>
                  </a:txBody>
                  <a:tcPr marL="63495" marR="63495" marT="63495" marB="6349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66053069"/>
                  </a:ext>
                </a:extLst>
              </a:tr>
              <a:tr h="647020">
                <a:tc>
                  <a:txBody>
                    <a:bodyPr/>
                    <a:lstStyle/>
                    <a:p>
                      <a:pPr lvl="0" algn="ctr" rtl="0" fontAlgn="t">
                        <a:spcBef>
                          <a:spcPts val="0"/>
                        </a:spcBef>
                        <a:spcAft>
                          <a:spcPts val="0"/>
                        </a:spcAft>
                      </a:pPr>
                      <a:r>
                        <a:rPr lang="en-US" sz="2500" b="1" u="none" strike="noStrike">
                          <a:solidFill>
                            <a:srgbClr val="FFFFFF"/>
                          </a:solidFill>
                        </a:rPr>
                        <a:t>Name</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1" u="none" strike="noStrike">
                          <a:solidFill>
                            <a:srgbClr val="FFFFFF"/>
                          </a:solidFill>
                        </a:rPr>
                        <a:t>Definition</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1" u="none" strike="noStrike">
                          <a:solidFill>
                            <a:srgbClr val="FFFFFF"/>
                          </a:solidFill>
                        </a:rPr>
                        <a:t>Datatype</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1" u="none" strike="noStrike">
                          <a:solidFill>
                            <a:srgbClr val="FFFFFF"/>
                          </a:solidFill>
                        </a:rPr>
                        <a:t>Required?</a:t>
                      </a:r>
                      <a:endParaRPr lang="en-US" sz="2500">
                        <a:solidFill>
                          <a:srgbClr val="FFFFFF"/>
                        </a:solidFill>
                        <a:latin typeface="Times New Roman" pitchFamily="18"/>
                        <a:cs typeface="Times New Roman" pitchFamily="18"/>
                      </a:endParaRPr>
                    </a:p>
                  </a:txBody>
                  <a:tcPr marL="63495" marR="63495" marT="63495" marB="63495"/>
                </a:tc>
                <a:extLst>
                  <a:ext uri="{0D108BD9-81ED-4DB2-BD59-A6C34878D82A}">
                    <a16:rowId xmlns:a16="http://schemas.microsoft.com/office/drawing/2014/main" val="1247571436"/>
                  </a:ext>
                </a:extLst>
              </a:tr>
              <a:tr h="1410050">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product_ID</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PK- unique ID of a product</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Number</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Yes</a:t>
                      </a:r>
                      <a:endParaRPr lang="en-US" sz="2500">
                        <a:solidFill>
                          <a:srgbClr val="FFFFFF"/>
                        </a:solidFill>
                        <a:latin typeface="Times New Roman" pitchFamily="18"/>
                        <a:cs typeface="Times New Roman" pitchFamily="18"/>
                      </a:endParaRPr>
                    </a:p>
                  </a:txBody>
                  <a:tcPr marL="63495" marR="63495" marT="63495" marB="63495"/>
                </a:tc>
                <a:extLst>
                  <a:ext uri="{0D108BD9-81ED-4DB2-BD59-A6C34878D82A}">
                    <a16:rowId xmlns:a16="http://schemas.microsoft.com/office/drawing/2014/main" val="1297951786"/>
                  </a:ext>
                </a:extLst>
              </a:tr>
              <a:tr h="1275597">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category_ID</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Category ID of a Product</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Number</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Yes</a:t>
                      </a:r>
                      <a:endParaRPr lang="en-US" sz="2500">
                        <a:solidFill>
                          <a:srgbClr val="FFFFFF"/>
                        </a:solidFill>
                        <a:latin typeface="Times New Roman" pitchFamily="18"/>
                        <a:cs typeface="Times New Roman" pitchFamily="18"/>
                      </a:endParaRPr>
                    </a:p>
                  </a:txBody>
                  <a:tcPr marL="63495" marR="63495" marT="63495" marB="63495"/>
                </a:tc>
                <a:extLst>
                  <a:ext uri="{0D108BD9-81ED-4DB2-BD59-A6C34878D82A}">
                    <a16:rowId xmlns:a16="http://schemas.microsoft.com/office/drawing/2014/main" val="146477758"/>
                  </a:ext>
                </a:extLst>
              </a:tr>
              <a:tr h="1238179">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product_name</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Name of a product</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Text</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Yes</a:t>
                      </a:r>
                      <a:endParaRPr lang="en-US" sz="2500">
                        <a:solidFill>
                          <a:srgbClr val="FFFFFF"/>
                        </a:solidFill>
                        <a:latin typeface="Times New Roman" pitchFamily="18"/>
                        <a:cs typeface="Times New Roman" pitchFamily="18"/>
                      </a:endParaRPr>
                    </a:p>
                  </a:txBody>
                  <a:tcPr marL="63495" marR="63495" marT="63495" marB="63495"/>
                </a:tc>
                <a:extLst>
                  <a:ext uri="{0D108BD9-81ED-4DB2-BD59-A6C34878D82A}">
                    <a16:rowId xmlns:a16="http://schemas.microsoft.com/office/drawing/2014/main" val="3883693978"/>
                  </a:ext>
                </a:extLst>
              </a:tr>
            </a:tbl>
          </a:graphicData>
        </a:graphic>
      </p:graphicFrame>
      <p:sp>
        <p:nvSpPr>
          <p:cNvPr id="5" name="Rectangle 4">
            <a:extLst>
              <a:ext uri="{FF2B5EF4-FFF2-40B4-BE49-F238E27FC236}">
                <a16:creationId xmlns:a16="http://schemas.microsoft.com/office/drawing/2014/main" id="{5E1CC4B5-1E68-2D7E-C1A4-D1783213649E}"/>
              </a:ext>
            </a:extLst>
          </p:cNvPr>
          <p:cNvSpPr/>
          <p:nvPr/>
        </p:nvSpPr>
        <p:spPr>
          <a:xfrm>
            <a:off x="1208498" y="2041169"/>
            <a:ext cx="20281968" cy="369463"/>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Tree>
  </p:cSld>
  <p:clrMapOvr>
    <a:masterClrMapping/>
  </p:clrMapOvr>
  <p:transition spd="slow">
    <p:comb/>
  </p:transition>
</p:sld>
</file>

<file path=ppt/slides/slide41.xml><?xml version="1.0" encoding="utf-8"?>
<p:sld xmlns:a="http://schemas.openxmlformats.org/drawingml/2006/main" xmlns:r="http://schemas.openxmlformats.org/officeDocument/2006/relationships" xmlns:p="http://schemas.openxmlformats.org/presentationml/2006/main">
  <p:cSld name="Slide49">
    <p:spTree>
      <p:nvGrpSpPr>
        <p:cNvPr id="1" name=""/>
        <p:cNvGrpSpPr/>
        <p:nvPr/>
      </p:nvGrpSpPr>
      <p:grpSpPr>
        <a:xfrm>
          <a:off x="0" y="0"/>
          <a:ext cx="0" cy="0"/>
          <a:chOff x="0" y="0"/>
          <a:chExt cx="0" cy="0"/>
        </a:xfrm>
      </p:grpSpPr>
      <p:graphicFrame>
        <p:nvGraphicFramePr>
          <p:cNvPr id="2" name="Table 4">
            <a:extLst>
              <a:ext uri="{FF2B5EF4-FFF2-40B4-BE49-F238E27FC236}">
                <a16:creationId xmlns:a16="http://schemas.microsoft.com/office/drawing/2014/main" id="{B2493E14-F8DE-CC8C-2A93-CBFC4ACFCC38}"/>
              </a:ext>
            </a:extLst>
          </p:cNvPr>
          <p:cNvGraphicFramePr>
            <a:graphicFrameLocks noGrp="1"/>
          </p:cNvGraphicFramePr>
          <p:nvPr/>
        </p:nvGraphicFramePr>
        <p:xfrm>
          <a:off x="1031141" y="1575876"/>
          <a:ext cx="9994975" cy="4782821"/>
        </p:xfrm>
        <a:graphic>
          <a:graphicData uri="http://schemas.openxmlformats.org/drawingml/2006/table">
            <a:tbl>
              <a:tblPr>
                <a:effectLst/>
                <a:tableStyleId>{8799B23B-EC83-4686-B30A-512413B5E67A}</a:tableStyleId>
              </a:tblPr>
              <a:tblGrid>
                <a:gridCol w="2773027">
                  <a:extLst>
                    <a:ext uri="{9D8B030D-6E8A-4147-A177-3AD203B41FA5}">
                      <a16:colId xmlns:a16="http://schemas.microsoft.com/office/drawing/2014/main" val="3117793413"/>
                    </a:ext>
                  </a:extLst>
                </a:gridCol>
                <a:gridCol w="3163284">
                  <a:extLst>
                    <a:ext uri="{9D8B030D-6E8A-4147-A177-3AD203B41FA5}">
                      <a16:colId xmlns:a16="http://schemas.microsoft.com/office/drawing/2014/main" val="546741166"/>
                    </a:ext>
                  </a:extLst>
                </a:gridCol>
                <a:gridCol w="1911516">
                  <a:extLst>
                    <a:ext uri="{9D8B030D-6E8A-4147-A177-3AD203B41FA5}">
                      <a16:colId xmlns:a16="http://schemas.microsoft.com/office/drawing/2014/main" val="234213091"/>
                    </a:ext>
                  </a:extLst>
                </a:gridCol>
                <a:gridCol w="2147148">
                  <a:extLst>
                    <a:ext uri="{9D8B030D-6E8A-4147-A177-3AD203B41FA5}">
                      <a16:colId xmlns:a16="http://schemas.microsoft.com/office/drawing/2014/main" val="1333972950"/>
                    </a:ext>
                  </a:extLst>
                </a:gridCol>
              </a:tblGrid>
              <a:tr h="795509">
                <a:tc gridSpan="4">
                  <a:txBody>
                    <a:bodyPr/>
                    <a:lstStyle/>
                    <a:p>
                      <a:pPr lvl="0" algn="ctr" rtl="0" fontAlgn="t">
                        <a:spcBef>
                          <a:spcPts val="0"/>
                        </a:spcBef>
                        <a:spcAft>
                          <a:spcPts val="0"/>
                        </a:spcAft>
                      </a:pPr>
                      <a:r>
                        <a:rPr lang="en-US" sz="2500" b="0" u="none" strike="noStrike">
                          <a:solidFill>
                            <a:srgbClr val="FFFFFF"/>
                          </a:solidFill>
                        </a:rPr>
                        <a:t>Data Dictionary</a:t>
                      </a:r>
                      <a:endParaRPr lang="en-US" sz="4100" b="0">
                        <a:solidFill>
                          <a:srgbClr val="FFFFFF"/>
                        </a:solidFill>
                        <a:latin typeface="Times New Roman" pitchFamily="18"/>
                        <a:cs typeface="Times New Roman" pitchFamily="18"/>
                      </a:endParaRPr>
                    </a:p>
                  </a:txBody>
                  <a:tcPr marL="140122" marR="140122" marT="140122" marB="140122"/>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5779870"/>
                  </a:ext>
                </a:extLst>
              </a:tr>
              <a:tr h="795509">
                <a:tc>
                  <a:txBody>
                    <a:bodyPr/>
                    <a:lstStyle/>
                    <a:p>
                      <a:pPr lvl="0" algn="l" rtl="0" fontAlgn="t">
                        <a:spcBef>
                          <a:spcPts val="0"/>
                        </a:spcBef>
                        <a:spcAft>
                          <a:spcPts val="0"/>
                        </a:spcAft>
                      </a:pPr>
                      <a:r>
                        <a:rPr lang="en-US" sz="2500" b="0" u="none" strike="noStrike">
                          <a:solidFill>
                            <a:srgbClr val="FFFFFF"/>
                          </a:solidFill>
                        </a:rPr>
                        <a:t>Name</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Definition</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Datatype</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Required?</a:t>
                      </a:r>
                      <a:endParaRPr lang="en-US" sz="4100" b="0">
                        <a:solidFill>
                          <a:srgbClr val="FFFFFF"/>
                        </a:solidFill>
                        <a:latin typeface="Times New Roman" pitchFamily="18"/>
                        <a:cs typeface="Times New Roman" pitchFamily="18"/>
                      </a:endParaRPr>
                    </a:p>
                  </a:txBody>
                  <a:tcPr marL="140122" marR="140122" marT="140122" marB="140122"/>
                </a:tc>
                <a:extLst>
                  <a:ext uri="{0D108BD9-81ED-4DB2-BD59-A6C34878D82A}">
                    <a16:rowId xmlns:a16="http://schemas.microsoft.com/office/drawing/2014/main" val="307070021"/>
                  </a:ext>
                </a:extLst>
              </a:tr>
              <a:tr h="795509">
                <a:tc>
                  <a:txBody>
                    <a:bodyPr/>
                    <a:lstStyle/>
                    <a:p>
                      <a:pPr lvl="0" algn="l" rtl="0" fontAlgn="t">
                        <a:spcBef>
                          <a:spcPts val="0"/>
                        </a:spcBef>
                        <a:spcAft>
                          <a:spcPts val="0"/>
                        </a:spcAft>
                      </a:pPr>
                      <a:r>
                        <a:rPr lang="en-US" sz="2500" b="0" u="none" strike="noStrike">
                          <a:solidFill>
                            <a:srgbClr val="FFFFFF"/>
                          </a:solidFill>
                        </a:rPr>
                        <a:t>category_ID</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ID of the Category</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Number</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Yes</a:t>
                      </a:r>
                      <a:endParaRPr lang="en-US" sz="4100" b="0">
                        <a:solidFill>
                          <a:srgbClr val="FFFFFF"/>
                        </a:solidFill>
                        <a:latin typeface="Times New Roman" pitchFamily="18"/>
                        <a:cs typeface="Times New Roman" pitchFamily="18"/>
                      </a:endParaRPr>
                    </a:p>
                  </a:txBody>
                  <a:tcPr marL="140122" marR="140122" marT="140122" marB="140122"/>
                </a:tc>
                <a:extLst>
                  <a:ext uri="{0D108BD9-81ED-4DB2-BD59-A6C34878D82A}">
                    <a16:rowId xmlns:a16="http://schemas.microsoft.com/office/drawing/2014/main" val="1631667"/>
                  </a:ext>
                </a:extLst>
              </a:tr>
              <a:tr h="1198147">
                <a:tc>
                  <a:txBody>
                    <a:bodyPr/>
                    <a:lstStyle/>
                    <a:p>
                      <a:pPr lvl="0" algn="l" rtl="0" fontAlgn="t">
                        <a:spcBef>
                          <a:spcPts val="0"/>
                        </a:spcBef>
                        <a:spcAft>
                          <a:spcPts val="0"/>
                        </a:spcAft>
                      </a:pPr>
                      <a:r>
                        <a:rPr lang="en-US" sz="2500" b="0" u="none" strike="noStrike">
                          <a:solidFill>
                            <a:srgbClr val="FFFFFF"/>
                          </a:solidFill>
                        </a:rPr>
                        <a:t>category_name</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Name of the Category</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Text</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Yes</a:t>
                      </a:r>
                      <a:endParaRPr lang="en-US" sz="4100" b="0">
                        <a:solidFill>
                          <a:srgbClr val="FFFFFF"/>
                        </a:solidFill>
                        <a:latin typeface="Times New Roman" pitchFamily="18"/>
                        <a:cs typeface="Times New Roman" pitchFamily="18"/>
                      </a:endParaRPr>
                    </a:p>
                  </a:txBody>
                  <a:tcPr marL="140122" marR="140122" marT="140122" marB="140122"/>
                </a:tc>
                <a:extLst>
                  <a:ext uri="{0D108BD9-81ED-4DB2-BD59-A6C34878D82A}">
                    <a16:rowId xmlns:a16="http://schemas.microsoft.com/office/drawing/2014/main" val="3066792938"/>
                  </a:ext>
                </a:extLst>
              </a:tr>
              <a:tr h="1198147">
                <a:tc>
                  <a:txBody>
                    <a:bodyPr/>
                    <a:lstStyle/>
                    <a:p>
                      <a:pPr lvl="0" algn="l" rtl="0" fontAlgn="t">
                        <a:spcBef>
                          <a:spcPts val="0"/>
                        </a:spcBef>
                        <a:spcAft>
                          <a:spcPts val="0"/>
                        </a:spcAft>
                      </a:pPr>
                      <a:r>
                        <a:rPr lang="en-US" sz="2500" b="0" u="none" strike="noStrike">
                          <a:solidFill>
                            <a:srgbClr val="FFFFFF"/>
                          </a:solidFill>
                        </a:rPr>
                        <a:t>category_type</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Type of the Category</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Text</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l" rtl="0" fontAlgn="t">
                        <a:spcBef>
                          <a:spcPts val="0"/>
                        </a:spcBef>
                        <a:spcAft>
                          <a:spcPts val="0"/>
                        </a:spcAft>
                      </a:pPr>
                      <a:r>
                        <a:rPr lang="en-US" sz="2500" b="0" u="none" strike="noStrike">
                          <a:solidFill>
                            <a:srgbClr val="FFFFFF"/>
                          </a:solidFill>
                        </a:rPr>
                        <a:t>No</a:t>
                      </a:r>
                      <a:endParaRPr lang="en-US" sz="4100" b="0">
                        <a:solidFill>
                          <a:srgbClr val="FFFFFF"/>
                        </a:solidFill>
                        <a:latin typeface="Times New Roman" pitchFamily="18"/>
                        <a:cs typeface="Times New Roman" pitchFamily="18"/>
                      </a:endParaRPr>
                    </a:p>
                  </a:txBody>
                  <a:tcPr marL="140122" marR="140122" marT="140122" marB="140122"/>
                </a:tc>
                <a:extLst>
                  <a:ext uri="{0D108BD9-81ED-4DB2-BD59-A6C34878D82A}">
                    <a16:rowId xmlns:a16="http://schemas.microsoft.com/office/drawing/2014/main" val="86556829"/>
                  </a:ext>
                </a:extLst>
              </a:tr>
            </a:tbl>
          </a:graphicData>
        </a:graphic>
      </p:graphicFrame>
      <p:sp>
        <p:nvSpPr>
          <p:cNvPr id="3" name="Rectangle 7">
            <a:extLst>
              <a:ext uri="{FF2B5EF4-FFF2-40B4-BE49-F238E27FC236}">
                <a16:creationId xmlns:a16="http://schemas.microsoft.com/office/drawing/2014/main" id="{5F5BB9B9-0723-B722-95DE-BC4148A7D571}"/>
              </a:ext>
            </a:extLst>
          </p:cNvPr>
          <p:cNvSpPr/>
          <p:nvPr/>
        </p:nvSpPr>
        <p:spPr>
          <a:xfrm>
            <a:off x="4272378" y="326285"/>
            <a:ext cx="3512503" cy="923461"/>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5401" b="1" i="0" u="none" strike="noStrike" kern="0" cap="none" spc="0" baseline="0">
                <a:solidFill>
                  <a:srgbClr val="000000"/>
                </a:solidFill>
                <a:effectLst>
                  <a:outerShdw dist="19048" dir="2700000">
                    <a:srgbClr val="000000"/>
                  </a:outerShdw>
                </a:effectLst>
                <a:uFillTx/>
                <a:latin typeface="Times New Roman" pitchFamily="18"/>
                <a:cs typeface="Times New Roman" pitchFamily="18"/>
              </a:rPr>
              <a:t>Categories </a:t>
            </a:r>
            <a:endParaRPr lang="en-US" sz="5401" b="1" i="0" u="none" strike="noStrike" kern="0" cap="none" spc="0" baseline="0">
              <a:solidFill>
                <a:srgbClr val="000000"/>
              </a:solidFill>
              <a:effectLst>
                <a:outerShdw dist="19048" dir="2700000">
                  <a:srgbClr val="000000"/>
                </a:outerShdw>
              </a:effectLst>
              <a:uFillTx/>
              <a:latin typeface="Calibri"/>
            </a:endParaRPr>
          </a:p>
        </p:txBody>
      </p:sp>
      <p:pic>
        <p:nvPicPr>
          <p:cNvPr id="4" name="Picture 4" descr="Rust-Oleum 7768502 Stops Rust Brush On Paint, 1 Quarts (Pack of 1), Gloss  Burgundy, 32 Fl Oz - Household Paint Solvents - Amazon.com">
            <a:extLst>
              <a:ext uri="{FF2B5EF4-FFF2-40B4-BE49-F238E27FC236}">
                <a16:creationId xmlns:a16="http://schemas.microsoft.com/office/drawing/2014/main" id="{52DFB394-641E-F2C1-CE3F-EE42BE68B39B}"/>
              </a:ext>
            </a:extLst>
          </p:cNvPr>
          <p:cNvPicPr>
            <a:picLocks noChangeAspect="1"/>
          </p:cNvPicPr>
          <p:nvPr/>
        </p:nvPicPr>
        <p:blipFill>
          <a:blip r:embed="rId2"/>
          <a:srcRect/>
          <a:stretch>
            <a:fillRect/>
          </a:stretch>
        </p:blipFill>
        <p:spPr>
          <a:xfrm>
            <a:off x="9" y="0"/>
            <a:ext cx="12191996" cy="6858000"/>
          </a:xfrm>
          <a:prstGeom prst="rect">
            <a:avLst/>
          </a:prstGeom>
          <a:noFill/>
          <a:ln cap="flat">
            <a:noFill/>
          </a:ln>
        </p:spPr>
      </p:pic>
      <p:sp>
        <p:nvSpPr>
          <p:cNvPr id="5" name="TextBox 2">
            <a:extLst>
              <a:ext uri="{FF2B5EF4-FFF2-40B4-BE49-F238E27FC236}">
                <a16:creationId xmlns:a16="http://schemas.microsoft.com/office/drawing/2014/main" id="{2A8D804F-84C9-40AF-0268-314340FA5FA5}"/>
              </a:ext>
            </a:extLst>
          </p:cNvPr>
          <p:cNvSpPr txBox="1"/>
          <p:nvPr/>
        </p:nvSpPr>
        <p:spPr>
          <a:xfrm>
            <a:off x="3001252" y="586852"/>
            <a:ext cx="6359551" cy="707891"/>
          </a:xfrm>
          <a:prstGeom prst="rect">
            <a:avLst/>
          </a:prstGeom>
          <a:noFill/>
          <a:ln cap="flat">
            <a:noFill/>
          </a:ln>
        </p:spPr>
        <p:txBody>
          <a:bodyPr vert="horz" wrap="square" lIns="91440" tIns="45720" rIns="91440" bIns="45720" anchor="t" anchorCtr="1" compatLnSpc="1">
            <a:sp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000" b="1" i="0" u="none" strike="noStrike" kern="0" cap="none" spc="0" baseline="0">
                <a:solidFill>
                  <a:srgbClr val="FFFFFF"/>
                </a:solidFill>
                <a:effectLst>
                  <a:outerShdw dist="19048" dir="2700000">
                    <a:srgbClr val="000000"/>
                  </a:outerShdw>
                </a:effectLst>
                <a:uFillTx/>
                <a:latin typeface="Times New Roman" pitchFamily="18"/>
                <a:cs typeface="Times New Roman" pitchFamily="18"/>
              </a:rPr>
              <a:t>Payments </a:t>
            </a:r>
            <a:endParaRPr lang="en-US" sz="4000" b="1" i="0" u="none" strike="noStrike" kern="0" cap="none" spc="0" baseline="0">
              <a:solidFill>
                <a:srgbClr val="FFFFFF"/>
              </a:solidFill>
              <a:effectLst>
                <a:outerShdw dist="19048" dir="2700000">
                  <a:srgbClr val="000000"/>
                </a:outerShdw>
              </a:effectLst>
              <a:uFillTx/>
              <a:latin typeface="Calibri"/>
            </a:endParaRPr>
          </a:p>
        </p:txBody>
      </p:sp>
      <p:graphicFrame>
        <p:nvGraphicFramePr>
          <p:cNvPr id="6" name="Table 6">
            <a:extLst>
              <a:ext uri="{FF2B5EF4-FFF2-40B4-BE49-F238E27FC236}">
                <a16:creationId xmlns:a16="http://schemas.microsoft.com/office/drawing/2014/main" id="{942B408A-5244-19B8-DA4C-032F2F0EB460}"/>
              </a:ext>
            </a:extLst>
          </p:cNvPr>
          <p:cNvGraphicFramePr>
            <a:graphicFrameLocks noGrp="1"/>
          </p:cNvGraphicFramePr>
          <p:nvPr/>
        </p:nvGraphicFramePr>
        <p:xfrm>
          <a:off x="1098523" y="1510186"/>
          <a:ext cx="9994975" cy="4886459"/>
        </p:xfrm>
        <a:graphic>
          <a:graphicData uri="http://schemas.openxmlformats.org/drawingml/2006/table">
            <a:tbl>
              <a:tblPr>
                <a:effectLst/>
                <a:tableStyleId>{8799B23B-EC83-4686-B30A-512413B5E67A}</a:tableStyleId>
              </a:tblPr>
              <a:tblGrid>
                <a:gridCol w="2773027">
                  <a:extLst>
                    <a:ext uri="{9D8B030D-6E8A-4147-A177-3AD203B41FA5}">
                      <a16:colId xmlns:a16="http://schemas.microsoft.com/office/drawing/2014/main" val="813517047"/>
                    </a:ext>
                  </a:extLst>
                </a:gridCol>
                <a:gridCol w="3163284">
                  <a:extLst>
                    <a:ext uri="{9D8B030D-6E8A-4147-A177-3AD203B41FA5}">
                      <a16:colId xmlns:a16="http://schemas.microsoft.com/office/drawing/2014/main" val="1168092233"/>
                    </a:ext>
                  </a:extLst>
                </a:gridCol>
                <a:gridCol w="1911516">
                  <a:extLst>
                    <a:ext uri="{9D8B030D-6E8A-4147-A177-3AD203B41FA5}">
                      <a16:colId xmlns:a16="http://schemas.microsoft.com/office/drawing/2014/main" val="1876937484"/>
                    </a:ext>
                  </a:extLst>
                </a:gridCol>
                <a:gridCol w="2147148">
                  <a:extLst>
                    <a:ext uri="{9D8B030D-6E8A-4147-A177-3AD203B41FA5}">
                      <a16:colId xmlns:a16="http://schemas.microsoft.com/office/drawing/2014/main" val="412428581"/>
                    </a:ext>
                  </a:extLst>
                </a:gridCol>
              </a:tblGrid>
              <a:tr h="795509">
                <a:tc gridSpan="4">
                  <a:txBody>
                    <a:bodyPr/>
                    <a:lstStyle/>
                    <a:p>
                      <a:pPr lvl="0" algn="ctr" rtl="0" fontAlgn="t">
                        <a:spcBef>
                          <a:spcPts val="0"/>
                        </a:spcBef>
                        <a:spcAft>
                          <a:spcPts val="0"/>
                        </a:spcAft>
                      </a:pPr>
                      <a:r>
                        <a:rPr lang="en-US" sz="2500" b="0" u="none" strike="noStrike">
                          <a:solidFill>
                            <a:srgbClr val="FFFFFF"/>
                          </a:solidFill>
                        </a:rPr>
                        <a:t>Data Dictionary</a:t>
                      </a:r>
                      <a:endParaRPr lang="en-US" sz="4100" b="0">
                        <a:solidFill>
                          <a:srgbClr val="FFFFFF"/>
                        </a:solidFill>
                        <a:latin typeface="Times New Roman" pitchFamily="18"/>
                        <a:cs typeface="Times New Roman" pitchFamily="18"/>
                      </a:endParaRPr>
                    </a:p>
                  </a:txBody>
                  <a:tcPr marL="140122" marR="140122" marT="140122" marB="140122"/>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20074044"/>
                  </a:ext>
                </a:extLst>
              </a:tr>
              <a:tr h="795509">
                <a:tc>
                  <a:txBody>
                    <a:bodyPr/>
                    <a:lstStyle/>
                    <a:p>
                      <a:pPr lvl="0" algn="ctr" rtl="0" fontAlgn="t">
                        <a:spcBef>
                          <a:spcPts val="0"/>
                        </a:spcBef>
                        <a:spcAft>
                          <a:spcPts val="0"/>
                        </a:spcAft>
                      </a:pPr>
                      <a:r>
                        <a:rPr lang="en-US" sz="2500" b="0" u="none" strike="noStrike">
                          <a:solidFill>
                            <a:srgbClr val="FFFFFF"/>
                          </a:solidFill>
                        </a:rPr>
                        <a:t>Name</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ctr" rtl="0" fontAlgn="t">
                        <a:spcBef>
                          <a:spcPts val="0"/>
                        </a:spcBef>
                        <a:spcAft>
                          <a:spcPts val="0"/>
                        </a:spcAft>
                      </a:pPr>
                      <a:r>
                        <a:rPr lang="en-US" sz="2500" b="0" u="none" strike="noStrike">
                          <a:solidFill>
                            <a:srgbClr val="FFFFFF"/>
                          </a:solidFill>
                        </a:rPr>
                        <a:t>Definition</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ctr" rtl="0" fontAlgn="t">
                        <a:spcBef>
                          <a:spcPts val="0"/>
                        </a:spcBef>
                        <a:spcAft>
                          <a:spcPts val="0"/>
                        </a:spcAft>
                      </a:pPr>
                      <a:r>
                        <a:rPr lang="en-US" sz="2500" b="0" u="none" strike="noStrike">
                          <a:solidFill>
                            <a:srgbClr val="FFFFFF"/>
                          </a:solidFill>
                        </a:rPr>
                        <a:t>Datatype</a:t>
                      </a:r>
                      <a:endParaRPr lang="en-US" sz="4100" b="0">
                        <a:solidFill>
                          <a:srgbClr val="FFFFFF"/>
                        </a:solidFill>
                        <a:latin typeface="Times New Roman" pitchFamily="18"/>
                        <a:cs typeface="Times New Roman" pitchFamily="18"/>
                      </a:endParaRPr>
                    </a:p>
                  </a:txBody>
                  <a:tcPr marL="140122" marR="140122" marT="140122" marB="140122"/>
                </a:tc>
                <a:tc>
                  <a:txBody>
                    <a:bodyPr/>
                    <a:lstStyle/>
                    <a:p>
                      <a:pPr lvl="0" algn="ctr" rtl="0" fontAlgn="t">
                        <a:spcBef>
                          <a:spcPts val="0"/>
                        </a:spcBef>
                        <a:spcAft>
                          <a:spcPts val="0"/>
                        </a:spcAft>
                      </a:pPr>
                      <a:r>
                        <a:rPr lang="en-US" sz="2500" b="0" u="none" strike="noStrike">
                          <a:solidFill>
                            <a:srgbClr val="FFFFFF"/>
                          </a:solidFill>
                        </a:rPr>
                        <a:t>Required?</a:t>
                      </a:r>
                      <a:endParaRPr lang="en-US" sz="4100" b="0">
                        <a:solidFill>
                          <a:srgbClr val="FFFFFF"/>
                        </a:solidFill>
                        <a:latin typeface="Times New Roman" pitchFamily="18"/>
                        <a:cs typeface="Times New Roman" pitchFamily="18"/>
                      </a:endParaRPr>
                    </a:p>
                  </a:txBody>
                  <a:tcPr marL="140122" marR="140122" marT="140122" marB="140122"/>
                </a:tc>
                <a:extLst>
                  <a:ext uri="{0D108BD9-81ED-4DB2-BD59-A6C34878D82A}">
                    <a16:rowId xmlns:a16="http://schemas.microsoft.com/office/drawing/2014/main" val="2021174132"/>
                  </a:ext>
                </a:extLst>
              </a:tr>
              <a:tr h="899147">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payment_ID</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PK- unique ID of payment</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Number</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Yes</a:t>
                      </a:r>
                      <a:endParaRPr lang="en-US" sz="2500">
                        <a:solidFill>
                          <a:srgbClr val="FFFFFF"/>
                        </a:solidFill>
                        <a:latin typeface="Times New Roman" pitchFamily="18"/>
                        <a:cs typeface="Times New Roman" pitchFamily="18"/>
                      </a:endParaRPr>
                    </a:p>
                  </a:txBody>
                  <a:tcPr marL="63495" marR="63495" marT="63495" marB="63495"/>
                </a:tc>
                <a:extLst>
                  <a:ext uri="{0D108BD9-81ED-4DB2-BD59-A6C34878D82A}">
                    <a16:rowId xmlns:a16="http://schemas.microsoft.com/office/drawing/2014/main" val="3189627943"/>
                  </a:ext>
                </a:extLst>
              </a:tr>
              <a:tr h="1198147">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category_ID</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ID of a category</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Number</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Yes</a:t>
                      </a:r>
                      <a:endParaRPr lang="en-US" sz="2500">
                        <a:solidFill>
                          <a:srgbClr val="FFFFFF"/>
                        </a:solidFill>
                        <a:latin typeface="Times New Roman" pitchFamily="18"/>
                        <a:cs typeface="Times New Roman" pitchFamily="18"/>
                      </a:endParaRPr>
                    </a:p>
                  </a:txBody>
                  <a:tcPr marL="63495" marR="63495" marT="63495" marB="63495"/>
                </a:tc>
                <a:extLst>
                  <a:ext uri="{0D108BD9-81ED-4DB2-BD59-A6C34878D82A}">
                    <a16:rowId xmlns:a16="http://schemas.microsoft.com/office/drawing/2014/main" val="2804282444"/>
                  </a:ext>
                </a:extLst>
              </a:tr>
              <a:tr h="1198147">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date</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Date of payment done</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Date</a:t>
                      </a:r>
                      <a:endParaRPr lang="en-US" sz="2500">
                        <a:solidFill>
                          <a:srgbClr val="FFFFFF"/>
                        </a:solidFill>
                        <a:latin typeface="Times New Roman" pitchFamily="18"/>
                        <a:cs typeface="Times New Roman" pitchFamily="18"/>
                      </a:endParaRPr>
                    </a:p>
                  </a:txBody>
                  <a:tcPr marL="63495" marR="63495" marT="63495" marB="63495"/>
                </a:tc>
                <a:tc>
                  <a:txBody>
                    <a:bodyPr/>
                    <a:lstStyle/>
                    <a:p>
                      <a:pPr lvl="0" algn="ctr" rtl="0" fontAlgn="t">
                        <a:spcBef>
                          <a:spcPts val="0"/>
                        </a:spcBef>
                        <a:spcAft>
                          <a:spcPts val="0"/>
                        </a:spcAft>
                      </a:pPr>
                      <a:r>
                        <a:rPr lang="en-US" sz="2500" b="0" i="0" u="none" strike="noStrike">
                          <a:solidFill>
                            <a:srgbClr val="FFFFFF"/>
                          </a:solidFill>
                          <a:latin typeface="Times New Roman" pitchFamily="18"/>
                          <a:cs typeface="Times New Roman" pitchFamily="18"/>
                        </a:rPr>
                        <a:t>No</a:t>
                      </a:r>
                      <a:endParaRPr lang="en-US" sz="2500">
                        <a:solidFill>
                          <a:srgbClr val="FFFFFF"/>
                        </a:solidFill>
                        <a:latin typeface="Times New Roman" pitchFamily="18"/>
                        <a:cs typeface="Times New Roman" pitchFamily="18"/>
                      </a:endParaRPr>
                    </a:p>
                  </a:txBody>
                  <a:tcPr marL="63495" marR="63495" marT="63495" marB="63495"/>
                </a:tc>
                <a:extLst>
                  <a:ext uri="{0D108BD9-81ED-4DB2-BD59-A6C34878D82A}">
                    <a16:rowId xmlns:a16="http://schemas.microsoft.com/office/drawing/2014/main" val="1844879593"/>
                  </a:ext>
                </a:extLst>
              </a:tr>
            </a:tbl>
          </a:graphicData>
        </a:graphic>
      </p:graphicFrame>
    </p:spTree>
  </p:cSld>
  <p:clrMapOvr>
    <a:masterClrMapping/>
  </p:clrMapOvr>
  <p:transition spd="slow">
    <p:randomBar dir="vert"/>
  </p:transition>
</p:sld>
</file>

<file path=ppt/slides/slide42.xml><?xml version="1.0" encoding="utf-8"?>
<p:sld xmlns:a="http://schemas.openxmlformats.org/drawingml/2006/main" xmlns:r="http://schemas.openxmlformats.org/officeDocument/2006/relationships" xmlns:p="http://schemas.openxmlformats.org/presentationml/2006/main">
  <p:cSld name="Slide50">
    <p:bg>
      <p:bgPr>
        <a:solidFill>
          <a:srgbClr val="FFFFFF"/>
        </a:solidFill>
        <a:effectLst/>
      </p:bgPr>
    </p:bg>
    <p:spTree>
      <p:nvGrpSpPr>
        <p:cNvPr id="1" name=""/>
        <p:cNvGrpSpPr/>
        <p:nvPr/>
      </p:nvGrpSpPr>
      <p:grpSpPr>
        <a:xfrm>
          <a:off x="0" y="0"/>
          <a:ext cx="0" cy="0"/>
          <a:chOff x="0" y="0"/>
          <a:chExt cx="0" cy="0"/>
        </a:xfrm>
      </p:grpSpPr>
      <p:sp>
        <p:nvSpPr>
          <p:cNvPr id="2" name="Rectangle 24">
            <a:extLst>
              <a:ext uri="{FF2B5EF4-FFF2-40B4-BE49-F238E27FC236}">
                <a16:creationId xmlns:a16="http://schemas.microsoft.com/office/drawing/2014/main" id="{F91492A8-BFBB-BB84-EF03-3F3AFAA99147}"/>
              </a:ext>
            </a:extLst>
          </p:cNvPr>
          <p:cNvSpPr>
            <a:spLocks noMove="1" noResize="1"/>
          </p:cNvSpPr>
          <p:nvPr/>
        </p:nvSpPr>
        <p:spPr>
          <a:xfrm>
            <a:off x="9" y="651747"/>
            <a:ext cx="12191996" cy="736549"/>
          </a:xfrm>
          <a:prstGeom prst="rect">
            <a:avLst/>
          </a:pr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3" name="TextBox 9">
            <a:extLst>
              <a:ext uri="{FF2B5EF4-FFF2-40B4-BE49-F238E27FC236}">
                <a16:creationId xmlns:a16="http://schemas.microsoft.com/office/drawing/2014/main" id="{9D5419E1-B8E8-E836-BDCB-2EB7BB5BF00C}"/>
              </a:ext>
            </a:extLst>
          </p:cNvPr>
          <p:cNvSpPr txBox="1"/>
          <p:nvPr/>
        </p:nvSpPr>
        <p:spPr>
          <a:xfrm>
            <a:off x="556531" y="643472"/>
            <a:ext cx="11210928" cy="744833"/>
          </a:xfrm>
          <a:prstGeom prst="rect">
            <a:avLst/>
          </a:prstGeom>
          <a:noFill/>
          <a:ln cap="flat">
            <a:noFill/>
          </a:ln>
        </p:spPr>
        <p:txBody>
          <a:bodyPr vert="horz" wrap="square" lIns="91440" tIns="45720" rIns="91440" bIns="45720" anchor="ctr" anchorCtr="1" compatLnSpc="1">
            <a:normAutofit/>
          </a:bodyPr>
          <a:lstStyle/>
          <a:p>
            <a:pPr marL="0" marR="0" lvl="0" indent="0" algn="ctr" defTabSz="914354" rtl="0" fontAlgn="auto" hangingPunct="1">
              <a:lnSpc>
                <a:spcPct val="90000"/>
              </a:lnSpc>
              <a:spcBef>
                <a:spcPts val="0"/>
              </a:spcBef>
              <a:spcAft>
                <a:spcPts val="600"/>
              </a:spcAft>
              <a:buNone/>
              <a:tabLst/>
              <a:defRPr sz="1800" b="0" i="0" u="none" strike="noStrike" kern="0" cap="none" spc="0" baseline="0">
                <a:solidFill>
                  <a:srgbClr val="000000"/>
                </a:solidFill>
                <a:uFillTx/>
              </a:defRPr>
            </a:pPr>
            <a:r>
              <a:rPr lang="en-US" sz="3001" b="1" i="0" u="none" strike="noStrike" kern="0" cap="none" spc="0" baseline="0">
                <a:solidFill>
                  <a:srgbClr val="FFFFFF"/>
                </a:solidFill>
                <a:effectLst>
                  <a:outerShdw dist="38096" dir="2700000">
                    <a:srgbClr val="5B9BD5"/>
                  </a:outerShdw>
                </a:effectLst>
                <a:uFillTx/>
                <a:latin typeface="Calibri Light"/>
              </a:rPr>
              <a:t>Deliveries</a:t>
            </a:r>
            <a:endParaRPr lang="en-US" sz="3001" b="1" i="0" u="none" strike="noStrike" kern="0" cap="none" spc="0" baseline="0">
              <a:solidFill>
                <a:srgbClr val="FFFFFF"/>
              </a:solidFill>
              <a:effectLst>
                <a:outerShdw dist="38096" dir="2700000">
                  <a:srgbClr val="ED7D31"/>
                </a:outerShdw>
              </a:effectLst>
              <a:uFillTx/>
              <a:latin typeface="Calibri Light"/>
            </a:endParaRPr>
          </a:p>
        </p:txBody>
      </p:sp>
      <p:sp>
        <p:nvSpPr>
          <p:cNvPr id="4" name="Rectangle 1">
            <a:extLst>
              <a:ext uri="{FF2B5EF4-FFF2-40B4-BE49-F238E27FC236}">
                <a16:creationId xmlns:a16="http://schemas.microsoft.com/office/drawing/2014/main" id="{C32334D1-E6C8-918D-98C3-9C08CFB41CED}"/>
              </a:ext>
            </a:extLst>
          </p:cNvPr>
          <p:cNvSpPr/>
          <p:nvPr/>
        </p:nvSpPr>
        <p:spPr>
          <a:xfrm>
            <a:off x="3032122" y="3309369"/>
            <a:ext cx="184727" cy="369463"/>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5" name="Rectangle 1">
            <a:extLst>
              <a:ext uri="{FF2B5EF4-FFF2-40B4-BE49-F238E27FC236}">
                <a16:creationId xmlns:a16="http://schemas.microsoft.com/office/drawing/2014/main" id="{324028BA-15E8-62D7-81C8-49E2A64B9660}"/>
              </a:ext>
            </a:extLst>
          </p:cNvPr>
          <p:cNvSpPr/>
          <p:nvPr/>
        </p:nvSpPr>
        <p:spPr>
          <a:xfrm>
            <a:off x="3032122" y="3225235"/>
            <a:ext cx="184727" cy="369463"/>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graphicFrame>
        <p:nvGraphicFramePr>
          <p:cNvPr id="6" name="Table 3">
            <a:extLst>
              <a:ext uri="{FF2B5EF4-FFF2-40B4-BE49-F238E27FC236}">
                <a16:creationId xmlns:a16="http://schemas.microsoft.com/office/drawing/2014/main" id="{A6AEBCDE-04DE-5D01-E560-245FF9EC469C}"/>
              </a:ext>
            </a:extLst>
          </p:cNvPr>
          <p:cNvGraphicFramePr>
            <a:graphicFrameLocks noGrp="1"/>
          </p:cNvGraphicFramePr>
          <p:nvPr/>
        </p:nvGraphicFramePr>
        <p:xfrm>
          <a:off x="643463" y="1833317"/>
          <a:ext cx="10905069" cy="4078049"/>
        </p:xfrm>
        <a:graphic>
          <a:graphicData uri="http://schemas.openxmlformats.org/drawingml/2006/table">
            <a:tbl>
              <a:tblPr firstRow="1" bandRow="1">
                <a:effectLst/>
              </a:tblPr>
              <a:tblGrid>
                <a:gridCol w="2695340">
                  <a:extLst>
                    <a:ext uri="{9D8B030D-6E8A-4147-A177-3AD203B41FA5}">
                      <a16:colId xmlns:a16="http://schemas.microsoft.com/office/drawing/2014/main" val="2286177833"/>
                    </a:ext>
                  </a:extLst>
                </a:gridCol>
                <a:gridCol w="2819049">
                  <a:extLst>
                    <a:ext uri="{9D8B030D-6E8A-4147-A177-3AD203B41FA5}">
                      <a16:colId xmlns:a16="http://schemas.microsoft.com/office/drawing/2014/main" val="2103679261"/>
                    </a:ext>
                  </a:extLst>
                </a:gridCol>
                <a:gridCol w="2695340">
                  <a:extLst>
                    <a:ext uri="{9D8B030D-6E8A-4147-A177-3AD203B41FA5}">
                      <a16:colId xmlns:a16="http://schemas.microsoft.com/office/drawing/2014/main" val="1806191340"/>
                    </a:ext>
                  </a:extLst>
                </a:gridCol>
                <a:gridCol w="2695340">
                  <a:extLst>
                    <a:ext uri="{9D8B030D-6E8A-4147-A177-3AD203B41FA5}">
                      <a16:colId xmlns:a16="http://schemas.microsoft.com/office/drawing/2014/main" val="1328430262"/>
                    </a:ext>
                  </a:extLst>
                </a:gridCol>
              </a:tblGrid>
              <a:tr h="739411">
                <a:tc gridSpan="4">
                  <a:txBody>
                    <a:bodyPr/>
                    <a:lstStyle/>
                    <a:p>
                      <a:pPr lvl="0" rtl="0" fontAlgn="t">
                        <a:spcBef>
                          <a:spcPts val="0"/>
                        </a:spcBef>
                        <a:spcAft>
                          <a:spcPts val="0"/>
                        </a:spcAft>
                      </a:pPr>
                      <a:r>
                        <a:rPr lang="en-US" sz="2500" b="1" i="0" u="none" strike="noStrike" cap="none" spc="0">
                          <a:solidFill>
                            <a:srgbClr val="FFFFFF"/>
                          </a:solidFill>
                          <a:latin typeface="Arial" pitchFamily="34"/>
                        </a:rPr>
                        <a:t>                                            Data Dictionary</a:t>
                      </a:r>
                      <a:endParaRPr lang="en-US" sz="2500" cap="none" spc="0">
                        <a:solidFill>
                          <a:srgbClr val="FFFFFF"/>
                        </a:solidFill>
                      </a:endParaRPr>
                    </a:p>
                  </a:txBody>
                  <a:tcPr marL="209187" marR="111748" marT="160916" marB="160916">
                    <a:lnB w="6345" cap="flat" cmpd="sng" algn="ctr">
                      <a:solidFill>
                        <a:srgbClr val="7F7F7F"/>
                      </a:solidFill>
                      <a:prstDash val="solid"/>
                      <a:round/>
                      <a:headEnd type="none" w="med" len="med"/>
                      <a:tailEnd type="none" w="med" len="med"/>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7913815"/>
                  </a:ext>
                </a:extLst>
              </a:tr>
              <a:tr h="739411">
                <a:tc>
                  <a:txBody>
                    <a:bodyPr/>
                    <a:lstStyle/>
                    <a:p>
                      <a:pPr lvl="0" algn="ctr" rtl="0" fontAlgn="t">
                        <a:spcBef>
                          <a:spcPts val="0"/>
                        </a:spcBef>
                        <a:spcAft>
                          <a:spcPts val="0"/>
                        </a:spcAft>
                      </a:pPr>
                      <a:r>
                        <a:rPr lang="en-US" sz="2500" b="1" i="0" u="none" strike="noStrike" cap="none" spc="0">
                          <a:solidFill>
                            <a:srgbClr val="FFFFFF"/>
                          </a:solidFill>
                          <a:latin typeface="Arial" pitchFamily="34"/>
                        </a:rPr>
                        <a:t>Name</a:t>
                      </a:r>
                      <a:endParaRPr lang="en-US" sz="2500" cap="none" spc="0">
                        <a:solidFill>
                          <a:srgbClr val="FFFFFF"/>
                        </a:solidFill>
                      </a:endParaRPr>
                    </a:p>
                  </a:txBody>
                  <a:tcPr marL="209187" marR="111748" marT="160916" marB="160916">
                    <a:lnR w="6345" cap="flat" cmpd="sng" algn="ctr">
                      <a:solidFill>
                        <a:srgbClr val="7F7F7F"/>
                      </a:solidFill>
                      <a:prstDash val="solid"/>
                      <a:round/>
                      <a:headEnd type="none" w="med" len="med"/>
                      <a:tailEnd type="none" w="med" len="med"/>
                    </a:lnR>
                    <a:lnT w="6345" cap="flat" cmpd="sng" algn="ctr">
                      <a:solidFill>
                        <a:srgbClr val="7F7F7F"/>
                      </a:solidFill>
                      <a:prstDash val="solid"/>
                      <a:round/>
                      <a:headEnd type="none" w="med" len="med"/>
                      <a:tailEnd type="none" w="med" len="med"/>
                    </a:lnT>
                    <a:lnB w="6345" cap="flat" cmpd="sng" algn="ctr">
                      <a:solidFill>
                        <a:srgbClr val="7F7F7F"/>
                      </a:solidFill>
                      <a:prstDash val="solid"/>
                      <a:round/>
                      <a:headEnd type="none" w="med" len="med"/>
                      <a:tailEnd type="none" w="med" len="med"/>
                    </a:lnB>
                    <a:solidFill>
                      <a:srgbClr val="404040"/>
                    </a:solidFill>
                  </a:tcPr>
                </a:tc>
                <a:tc>
                  <a:txBody>
                    <a:bodyPr/>
                    <a:lstStyle/>
                    <a:p>
                      <a:pPr lvl="0" algn="ctr" rtl="0" fontAlgn="t">
                        <a:spcBef>
                          <a:spcPts val="0"/>
                        </a:spcBef>
                        <a:spcAft>
                          <a:spcPts val="0"/>
                        </a:spcAft>
                      </a:pPr>
                      <a:r>
                        <a:rPr lang="en-US" sz="2500" b="1" i="0" u="none" strike="noStrike" cap="none" spc="0">
                          <a:solidFill>
                            <a:srgbClr val="FFFFFF"/>
                          </a:solidFill>
                          <a:latin typeface="Arial" pitchFamily="34"/>
                        </a:rPr>
                        <a:t>Definition</a:t>
                      </a:r>
                      <a:endParaRPr lang="en-US" sz="2500" cap="none" spc="0">
                        <a:solidFill>
                          <a:srgbClr val="FFFFFF"/>
                        </a:solidFill>
                      </a:endParaRPr>
                    </a:p>
                  </a:txBody>
                  <a:tcPr marL="209187" marR="111748" marT="160916" marB="160916">
                    <a:lnL w="6345" cap="flat" cmpd="sng" algn="ctr">
                      <a:solidFill>
                        <a:srgbClr val="7F7F7F"/>
                      </a:solidFill>
                      <a:prstDash val="solid"/>
                      <a:round/>
                      <a:headEnd type="none" w="med" len="med"/>
                      <a:tailEnd type="none" w="med" len="med"/>
                    </a:lnL>
                    <a:lnR w="6345" cap="flat" cmpd="sng" algn="ctr">
                      <a:solidFill>
                        <a:srgbClr val="7F7F7F"/>
                      </a:solidFill>
                      <a:prstDash val="solid"/>
                      <a:round/>
                      <a:headEnd type="none" w="med" len="med"/>
                      <a:tailEnd type="none" w="med" len="med"/>
                    </a:lnR>
                    <a:lnT w="6345" cap="flat" cmpd="sng" algn="ctr">
                      <a:solidFill>
                        <a:srgbClr val="7F7F7F"/>
                      </a:solidFill>
                      <a:prstDash val="solid"/>
                      <a:round/>
                      <a:headEnd type="none" w="med" len="med"/>
                      <a:tailEnd type="none" w="med" len="med"/>
                    </a:lnT>
                    <a:lnB w="6345" cap="flat" cmpd="sng" algn="ctr">
                      <a:solidFill>
                        <a:srgbClr val="7F7F7F"/>
                      </a:solidFill>
                      <a:prstDash val="solid"/>
                      <a:round/>
                      <a:headEnd type="none" w="med" len="med"/>
                      <a:tailEnd type="none" w="med" len="med"/>
                    </a:lnB>
                    <a:solidFill>
                      <a:srgbClr val="404040"/>
                    </a:solidFill>
                  </a:tcPr>
                </a:tc>
                <a:tc>
                  <a:txBody>
                    <a:bodyPr/>
                    <a:lstStyle/>
                    <a:p>
                      <a:pPr lvl="0" algn="ctr" rtl="0" fontAlgn="t">
                        <a:spcBef>
                          <a:spcPts val="0"/>
                        </a:spcBef>
                        <a:spcAft>
                          <a:spcPts val="0"/>
                        </a:spcAft>
                      </a:pPr>
                      <a:r>
                        <a:rPr lang="en-US" sz="2500" b="1" i="0" u="none" strike="noStrike" cap="none" spc="0">
                          <a:solidFill>
                            <a:srgbClr val="FFFFFF"/>
                          </a:solidFill>
                          <a:latin typeface="Arial" pitchFamily="34"/>
                        </a:rPr>
                        <a:t>Datatype</a:t>
                      </a:r>
                      <a:endParaRPr lang="en-US" sz="2500" cap="none" spc="0">
                        <a:solidFill>
                          <a:srgbClr val="FFFFFF"/>
                        </a:solidFill>
                      </a:endParaRPr>
                    </a:p>
                  </a:txBody>
                  <a:tcPr marL="209187" marR="111748" marT="160916" marB="160916">
                    <a:lnL w="6345" cap="flat" cmpd="sng" algn="ctr">
                      <a:solidFill>
                        <a:srgbClr val="7F7F7F"/>
                      </a:solidFill>
                      <a:prstDash val="solid"/>
                      <a:round/>
                      <a:headEnd type="none" w="med" len="med"/>
                      <a:tailEnd type="none" w="med" len="med"/>
                    </a:lnL>
                    <a:lnR w="6345" cap="flat" cmpd="sng" algn="ctr">
                      <a:solidFill>
                        <a:srgbClr val="7F7F7F"/>
                      </a:solidFill>
                      <a:prstDash val="solid"/>
                      <a:round/>
                      <a:headEnd type="none" w="med" len="med"/>
                      <a:tailEnd type="none" w="med" len="med"/>
                    </a:lnR>
                    <a:lnT w="6345" cap="flat" cmpd="sng" algn="ctr">
                      <a:solidFill>
                        <a:srgbClr val="7F7F7F"/>
                      </a:solidFill>
                      <a:prstDash val="solid"/>
                      <a:round/>
                      <a:headEnd type="none" w="med" len="med"/>
                      <a:tailEnd type="none" w="med" len="med"/>
                    </a:lnT>
                    <a:lnB w="6345" cap="flat" cmpd="sng" algn="ctr">
                      <a:solidFill>
                        <a:srgbClr val="7F7F7F"/>
                      </a:solidFill>
                      <a:prstDash val="solid"/>
                      <a:round/>
                      <a:headEnd type="none" w="med" len="med"/>
                      <a:tailEnd type="none" w="med" len="med"/>
                    </a:lnB>
                    <a:solidFill>
                      <a:srgbClr val="404040"/>
                    </a:solidFill>
                  </a:tcPr>
                </a:tc>
                <a:tc>
                  <a:txBody>
                    <a:bodyPr/>
                    <a:lstStyle/>
                    <a:p>
                      <a:pPr lvl="0" algn="ctr" rtl="0" fontAlgn="t">
                        <a:spcBef>
                          <a:spcPts val="0"/>
                        </a:spcBef>
                        <a:spcAft>
                          <a:spcPts val="0"/>
                        </a:spcAft>
                      </a:pPr>
                      <a:r>
                        <a:rPr lang="en-US" sz="2500" b="1" i="0" u="none" strike="noStrike" cap="none" spc="0">
                          <a:solidFill>
                            <a:srgbClr val="FFFFFF"/>
                          </a:solidFill>
                          <a:latin typeface="Arial" pitchFamily="34"/>
                        </a:rPr>
                        <a:t>Required?</a:t>
                      </a:r>
                      <a:endParaRPr lang="en-US" sz="2500" cap="none" spc="0">
                        <a:solidFill>
                          <a:srgbClr val="FFFFFF"/>
                        </a:solidFill>
                      </a:endParaRPr>
                    </a:p>
                  </a:txBody>
                  <a:tcPr marL="209187" marR="111748" marT="160916" marB="160916">
                    <a:lnL w="6345" cap="flat" cmpd="sng" algn="ctr">
                      <a:solidFill>
                        <a:srgbClr val="7F7F7F"/>
                      </a:solidFill>
                      <a:prstDash val="solid"/>
                      <a:round/>
                      <a:headEnd type="none" w="med" len="med"/>
                      <a:tailEnd type="none" w="med" len="med"/>
                    </a:lnL>
                    <a:lnT w="6345" cap="flat" cmpd="sng" algn="ctr">
                      <a:solidFill>
                        <a:srgbClr val="7F7F7F"/>
                      </a:solidFill>
                      <a:prstDash val="solid"/>
                      <a:round/>
                      <a:headEnd type="none" w="med" len="med"/>
                      <a:tailEnd type="none" w="med" len="med"/>
                    </a:lnT>
                    <a:lnB w="6345" cap="flat" cmpd="sng" algn="ctr">
                      <a:solidFill>
                        <a:srgbClr val="7F7F7F"/>
                      </a:solidFill>
                      <a:prstDash val="solid"/>
                      <a:round/>
                      <a:headEnd type="none" w="med" len="med"/>
                      <a:tailEnd type="none" w="med" len="med"/>
                    </a:lnB>
                    <a:solidFill>
                      <a:srgbClr val="404040"/>
                    </a:solidFill>
                  </a:tcPr>
                </a:tc>
                <a:extLst>
                  <a:ext uri="{0D108BD9-81ED-4DB2-BD59-A6C34878D82A}">
                    <a16:rowId xmlns:a16="http://schemas.microsoft.com/office/drawing/2014/main" val="1258798406"/>
                  </a:ext>
                </a:extLst>
              </a:tr>
              <a:tr h="1120405">
                <a:tc>
                  <a:txBody>
                    <a:bodyPr/>
                    <a:lstStyle/>
                    <a:p>
                      <a:pPr lvl="0" algn="ctr" rtl="0" fontAlgn="t">
                        <a:spcBef>
                          <a:spcPts val="0"/>
                        </a:spcBef>
                        <a:spcAft>
                          <a:spcPts val="0"/>
                        </a:spcAft>
                      </a:pPr>
                      <a:r>
                        <a:rPr lang="en-US" sz="2500" b="0" i="0" u="none" strike="noStrike" cap="none" spc="0">
                          <a:solidFill>
                            <a:srgbClr val="FFFFFF"/>
                          </a:solidFill>
                          <a:latin typeface="Arial" pitchFamily="34"/>
                        </a:rPr>
                        <a:t>delivery_ID</a:t>
                      </a:r>
                      <a:endParaRPr lang="en-US" sz="2500" cap="none" spc="0">
                        <a:solidFill>
                          <a:srgbClr val="FFFFFF"/>
                        </a:solidFill>
                      </a:endParaRPr>
                    </a:p>
                  </a:txBody>
                  <a:tcPr marL="209187" marR="111748" marT="160916" marB="160916">
                    <a:lnR w="6345" cap="flat" cmpd="sng" algn="ctr">
                      <a:solidFill>
                        <a:srgbClr val="7F7F7F"/>
                      </a:solidFill>
                      <a:prstDash val="solid"/>
                      <a:round/>
                      <a:headEnd type="none" w="med" len="med"/>
                      <a:tailEnd type="none" w="med" len="med"/>
                    </a:lnR>
                    <a:lnT w="6345" cap="flat" cmpd="sng" algn="ctr">
                      <a:solidFill>
                        <a:srgbClr val="7F7F7F"/>
                      </a:solidFill>
                      <a:prstDash val="solid"/>
                      <a:round/>
                      <a:headEnd type="none" w="med" len="med"/>
                      <a:tailEnd type="none" w="med" len="med"/>
                    </a:lnT>
                    <a:lnB w="6345" cap="flat" cmpd="sng" algn="ctr">
                      <a:solidFill>
                        <a:srgbClr val="7F7F7F"/>
                      </a:solidFill>
                      <a:prstDash val="solid"/>
                      <a:round/>
                      <a:headEnd type="none" w="med" len="med"/>
                      <a:tailEnd type="none" w="med" len="med"/>
                    </a:lnB>
                    <a:solidFill>
                      <a:srgbClr val="404040"/>
                    </a:solidFill>
                  </a:tcPr>
                </a:tc>
                <a:tc>
                  <a:txBody>
                    <a:bodyPr/>
                    <a:lstStyle/>
                    <a:p>
                      <a:pPr lvl="0" algn="ctr" rtl="0" fontAlgn="t">
                        <a:spcBef>
                          <a:spcPts val="0"/>
                        </a:spcBef>
                        <a:spcAft>
                          <a:spcPts val="0"/>
                        </a:spcAft>
                      </a:pPr>
                      <a:r>
                        <a:rPr lang="en-US" sz="2500" b="0" i="0" u="none" strike="noStrike" cap="none" spc="0">
                          <a:solidFill>
                            <a:srgbClr val="FFFFFF"/>
                          </a:solidFill>
                          <a:latin typeface="Arial" pitchFamily="34"/>
                        </a:rPr>
                        <a:t>PK- unique ID of delivery</a:t>
                      </a:r>
                      <a:endParaRPr lang="en-US" sz="2500" cap="none" spc="0">
                        <a:solidFill>
                          <a:srgbClr val="FFFFFF"/>
                        </a:solidFill>
                      </a:endParaRPr>
                    </a:p>
                  </a:txBody>
                  <a:tcPr marL="209187" marR="111748" marT="160916" marB="160916">
                    <a:lnL w="6345" cap="flat" cmpd="sng" algn="ctr">
                      <a:solidFill>
                        <a:srgbClr val="7F7F7F"/>
                      </a:solidFill>
                      <a:prstDash val="solid"/>
                      <a:round/>
                      <a:headEnd type="none" w="med" len="med"/>
                      <a:tailEnd type="none" w="med" len="med"/>
                    </a:lnL>
                    <a:lnR w="6345" cap="flat" cmpd="sng" algn="ctr">
                      <a:solidFill>
                        <a:srgbClr val="7F7F7F"/>
                      </a:solidFill>
                      <a:prstDash val="solid"/>
                      <a:round/>
                      <a:headEnd type="none" w="med" len="med"/>
                      <a:tailEnd type="none" w="med" len="med"/>
                    </a:lnR>
                    <a:lnT w="6345" cap="flat" cmpd="sng" algn="ctr">
                      <a:solidFill>
                        <a:srgbClr val="7F7F7F"/>
                      </a:solidFill>
                      <a:prstDash val="solid"/>
                      <a:round/>
                      <a:headEnd type="none" w="med" len="med"/>
                      <a:tailEnd type="none" w="med" len="med"/>
                    </a:lnT>
                    <a:lnB w="6345" cap="flat" cmpd="sng" algn="ctr">
                      <a:solidFill>
                        <a:srgbClr val="7F7F7F"/>
                      </a:solidFill>
                      <a:prstDash val="solid"/>
                      <a:round/>
                      <a:headEnd type="none" w="med" len="med"/>
                      <a:tailEnd type="none" w="med" len="med"/>
                    </a:lnB>
                    <a:solidFill>
                      <a:srgbClr val="404040"/>
                    </a:solidFill>
                  </a:tcPr>
                </a:tc>
                <a:tc>
                  <a:txBody>
                    <a:bodyPr/>
                    <a:lstStyle/>
                    <a:p>
                      <a:pPr lvl="0" algn="ctr" rtl="0" fontAlgn="t">
                        <a:spcBef>
                          <a:spcPts val="0"/>
                        </a:spcBef>
                        <a:spcAft>
                          <a:spcPts val="0"/>
                        </a:spcAft>
                      </a:pPr>
                      <a:r>
                        <a:rPr lang="en-US" sz="2500" b="0" i="0" u="none" strike="noStrike" cap="none" spc="0">
                          <a:solidFill>
                            <a:srgbClr val="FFFFFF"/>
                          </a:solidFill>
                          <a:latin typeface="Arial" pitchFamily="34"/>
                        </a:rPr>
                        <a:t>Number</a:t>
                      </a:r>
                      <a:endParaRPr lang="en-US" sz="2500" cap="none" spc="0">
                        <a:solidFill>
                          <a:srgbClr val="FFFFFF"/>
                        </a:solidFill>
                      </a:endParaRPr>
                    </a:p>
                  </a:txBody>
                  <a:tcPr marL="209187" marR="111748" marT="160916" marB="160916">
                    <a:lnL w="6345" cap="flat" cmpd="sng" algn="ctr">
                      <a:solidFill>
                        <a:srgbClr val="7F7F7F"/>
                      </a:solidFill>
                      <a:prstDash val="solid"/>
                      <a:round/>
                      <a:headEnd type="none" w="med" len="med"/>
                      <a:tailEnd type="none" w="med" len="med"/>
                    </a:lnL>
                    <a:lnR w="6345" cap="flat" cmpd="sng" algn="ctr">
                      <a:solidFill>
                        <a:srgbClr val="7F7F7F"/>
                      </a:solidFill>
                      <a:prstDash val="solid"/>
                      <a:round/>
                      <a:headEnd type="none" w="med" len="med"/>
                      <a:tailEnd type="none" w="med" len="med"/>
                    </a:lnR>
                    <a:lnT w="6345" cap="flat" cmpd="sng" algn="ctr">
                      <a:solidFill>
                        <a:srgbClr val="7F7F7F"/>
                      </a:solidFill>
                      <a:prstDash val="solid"/>
                      <a:round/>
                      <a:headEnd type="none" w="med" len="med"/>
                      <a:tailEnd type="none" w="med" len="med"/>
                    </a:lnT>
                    <a:lnB w="6345" cap="flat" cmpd="sng" algn="ctr">
                      <a:solidFill>
                        <a:srgbClr val="7F7F7F"/>
                      </a:solidFill>
                      <a:prstDash val="solid"/>
                      <a:round/>
                      <a:headEnd type="none" w="med" len="med"/>
                      <a:tailEnd type="none" w="med" len="med"/>
                    </a:lnB>
                    <a:solidFill>
                      <a:srgbClr val="404040"/>
                    </a:solidFill>
                  </a:tcPr>
                </a:tc>
                <a:tc>
                  <a:txBody>
                    <a:bodyPr/>
                    <a:lstStyle/>
                    <a:p>
                      <a:pPr lvl="0" algn="ctr" rtl="0" fontAlgn="t">
                        <a:spcBef>
                          <a:spcPts val="0"/>
                        </a:spcBef>
                        <a:spcAft>
                          <a:spcPts val="0"/>
                        </a:spcAft>
                      </a:pPr>
                      <a:r>
                        <a:rPr lang="en-US" sz="2500" b="0" i="0" u="none" strike="noStrike" cap="none" spc="0">
                          <a:solidFill>
                            <a:srgbClr val="FFFFFF"/>
                          </a:solidFill>
                          <a:latin typeface="Arial" pitchFamily="34"/>
                        </a:rPr>
                        <a:t>Yes</a:t>
                      </a:r>
                      <a:endParaRPr lang="en-US" sz="2500" cap="none" spc="0">
                        <a:solidFill>
                          <a:srgbClr val="FFFFFF"/>
                        </a:solidFill>
                      </a:endParaRPr>
                    </a:p>
                  </a:txBody>
                  <a:tcPr marL="209187" marR="111748" marT="160916" marB="160916">
                    <a:lnL w="6345" cap="flat" cmpd="sng" algn="ctr">
                      <a:solidFill>
                        <a:srgbClr val="7F7F7F"/>
                      </a:solidFill>
                      <a:prstDash val="solid"/>
                      <a:round/>
                      <a:headEnd type="none" w="med" len="med"/>
                      <a:tailEnd type="none" w="med" len="med"/>
                    </a:lnL>
                    <a:lnT w="6345" cap="flat" cmpd="sng" algn="ctr">
                      <a:solidFill>
                        <a:srgbClr val="7F7F7F"/>
                      </a:solidFill>
                      <a:prstDash val="solid"/>
                      <a:round/>
                      <a:headEnd type="none" w="med" len="med"/>
                      <a:tailEnd type="none" w="med" len="med"/>
                    </a:lnT>
                    <a:lnB w="6345" cap="flat" cmpd="sng" algn="ctr">
                      <a:solidFill>
                        <a:srgbClr val="7F7F7F"/>
                      </a:solidFill>
                      <a:prstDash val="solid"/>
                      <a:round/>
                      <a:headEnd type="none" w="med" len="med"/>
                      <a:tailEnd type="none" w="med" len="med"/>
                    </a:lnB>
                    <a:solidFill>
                      <a:srgbClr val="404040"/>
                    </a:solidFill>
                  </a:tcPr>
                </a:tc>
                <a:extLst>
                  <a:ext uri="{0D108BD9-81ED-4DB2-BD59-A6C34878D82A}">
                    <a16:rowId xmlns:a16="http://schemas.microsoft.com/office/drawing/2014/main" val="2566781029"/>
                  </a:ext>
                </a:extLst>
              </a:tr>
              <a:tr h="739411">
                <a:tc>
                  <a:txBody>
                    <a:bodyPr/>
                    <a:lstStyle/>
                    <a:p>
                      <a:pPr lvl="0" algn="ctr" rtl="0" fontAlgn="t">
                        <a:spcBef>
                          <a:spcPts val="0"/>
                        </a:spcBef>
                        <a:spcAft>
                          <a:spcPts val="0"/>
                        </a:spcAft>
                      </a:pPr>
                      <a:r>
                        <a:rPr lang="en-US" sz="2500" b="0" i="0" u="none" strike="noStrike" cap="none" spc="0">
                          <a:solidFill>
                            <a:srgbClr val="FFFFFF"/>
                          </a:solidFill>
                          <a:latin typeface="Arial" pitchFamily="34"/>
                        </a:rPr>
                        <a:t>customer_ID</a:t>
                      </a:r>
                      <a:endParaRPr lang="en-US" sz="2500" cap="none" spc="0">
                        <a:solidFill>
                          <a:srgbClr val="FFFFFF"/>
                        </a:solidFill>
                      </a:endParaRPr>
                    </a:p>
                  </a:txBody>
                  <a:tcPr marL="209187" marR="111748" marT="160916" marB="160916">
                    <a:lnR w="6345" cap="flat" cmpd="sng" algn="ctr">
                      <a:solidFill>
                        <a:srgbClr val="7F7F7F"/>
                      </a:solidFill>
                      <a:prstDash val="solid"/>
                      <a:round/>
                      <a:headEnd type="none" w="med" len="med"/>
                      <a:tailEnd type="none" w="med" len="med"/>
                    </a:lnR>
                    <a:lnT w="6345" cap="flat" cmpd="sng" algn="ctr">
                      <a:solidFill>
                        <a:srgbClr val="7F7F7F"/>
                      </a:solidFill>
                      <a:prstDash val="solid"/>
                      <a:round/>
                      <a:headEnd type="none" w="med" len="med"/>
                      <a:tailEnd type="none" w="med" len="med"/>
                    </a:lnT>
                    <a:lnB w="6345" cap="flat" cmpd="sng" algn="ctr">
                      <a:solidFill>
                        <a:srgbClr val="7F7F7F"/>
                      </a:solidFill>
                      <a:prstDash val="solid"/>
                      <a:round/>
                      <a:headEnd type="none" w="med" len="med"/>
                      <a:tailEnd type="none" w="med" len="med"/>
                    </a:lnB>
                    <a:solidFill>
                      <a:srgbClr val="404040"/>
                    </a:solidFill>
                  </a:tcPr>
                </a:tc>
                <a:tc>
                  <a:txBody>
                    <a:bodyPr/>
                    <a:lstStyle/>
                    <a:p>
                      <a:pPr lvl="0" algn="ctr" rtl="0" fontAlgn="t">
                        <a:spcBef>
                          <a:spcPts val="0"/>
                        </a:spcBef>
                        <a:spcAft>
                          <a:spcPts val="0"/>
                        </a:spcAft>
                      </a:pPr>
                      <a:r>
                        <a:rPr lang="en-US" sz="2500" b="0" i="0" u="none" strike="noStrike" cap="none" spc="0">
                          <a:solidFill>
                            <a:srgbClr val="FFFFFF"/>
                          </a:solidFill>
                          <a:latin typeface="Arial" pitchFamily="34"/>
                        </a:rPr>
                        <a:t>ID of a customer</a:t>
                      </a:r>
                      <a:endParaRPr lang="en-US" sz="2500" cap="none" spc="0">
                        <a:solidFill>
                          <a:srgbClr val="FFFFFF"/>
                        </a:solidFill>
                      </a:endParaRPr>
                    </a:p>
                  </a:txBody>
                  <a:tcPr marL="209187" marR="111748" marT="160916" marB="160916">
                    <a:lnL w="6345" cap="flat" cmpd="sng" algn="ctr">
                      <a:solidFill>
                        <a:srgbClr val="7F7F7F"/>
                      </a:solidFill>
                      <a:prstDash val="solid"/>
                      <a:round/>
                      <a:headEnd type="none" w="med" len="med"/>
                      <a:tailEnd type="none" w="med" len="med"/>
                    </a:lnL>
                    <a:lnR w="6345" cap="flat" cmpd="sng" algn="ctr">
                      <a:solidFill>
                        <a:srgbClr val="7F7F7F"/>
                      </a:solidFill>
                      <a:prstDash val="solid"/>
                      <a:round/>
                      <a:headEnd type="none" w="med" len="med"/>
                      <a:tailEnd type="none" w="med" len="med"/>
                    </a:lnR>
                    <a:lnT w="6345" cap="flat" cmpd="sng" algn="ctr">
                      <a:solidFill>
                        <a:srgbClr val="7F7F7F"/>
                      </a:solidFill>
                      <a:prstDash val="solid"/>
                      <a:round/>
                      <a:headEnd type="none" w="med" len="med"/>
                      <a:tailEnd type="none" w="med" len="med"/>
                    </a:lnT>
                    <a:lnB w="6345" cap="flat" cmpd="sng" algn="ctr">
                      <a:solidFill>
                        <a:srgbClr val="7F7F7F"/>
                      </a:solidFill>
                      <a:prstDash val="solid"/>
                      <a:round/>
                      <a:headEnd type="none" w="med" len="med"/>
                      <a:tailEnd type="none" w="med" len="med"/>
                    </a:lnB>
                    <a:solidFill>
                      <a:srgbClr val="404040"/>
                    </a:solidFill>
                  </a:tcPr>
                </a:tc>
                <a:tc>
                  <a:txBody>
                    <a:bodyPr/>
                    <a:lstStyle/>
                    <a:p>
                      <a:pPr lvl="0" algn="ctr" rtl="0" fontAlgn="t">
                        <a:spcBef>
                          <a:spcPts val="0"/>
                        </a:spcBef>
                        <a:spcAft>
                          <a:spcPts val="0"/>
                        </a:spcAft>
                      </a:pPr>
                      <a:r>
                        <a:rPr lang="en-US" sz="2500" b="0" i="0" u="none" strike="noStrike" cap="none" spc="0">
                          <a:solidFill>
                            <a:srgbClr val="FFFFFF"/>
                          </a:solidFill>
                          <a:latin typeface="Arial" pitchFamily="34"/>
                        </a:rPr>
                        <a:t>Number</a:t>
                      </a:r>
                      <a:endParaRPr lang="en-US" sz="2500" cap="none" spc="0">
                        <a:solidFill>
                          <a:srgbClr val="FFFFFF"/>
                        </a:solidFill>
                      </a:endParaRPr>
                    </a:p>
                  </a:txBody>
                  <a:tcPr marL="209187" marR="111748" marT="160916" marB="160916">
                    <a:lnL w="6345" cap="flat" cmpd="sng" algn="ctr">
                      <a:solidFill>
                        <a:srgbClr val="7F7F7F"/>
                      </a:solidFill>
                      <a:prstDash val="solid"/>
                      <a:round/>
                      <a:headEnd type="none" w="med" len="med"/>
                      <a:tailEnd type="none" w="med" len="med"/>
                    </a:lnL>
                    <a:lnR w="6345" cap="flat" cmpd="sng" algn="ctr">
                      <a:solidFill>
                        <a:srgbClr val="7F7F7F"/>
                      </a:solidFill>
                      <a:prstDash val="solid"/>
                      <a:round/>
                      <a:headEnd type="none" w="med" len="med"/>
                      <a:tailEnd type="none" w="med" len="med"/>
                    </a:lnR>
                    <a:lnT w="6345" cap="flat" cmpd="sng" algn="ctr">
                      <a:solidFill>
                        <a:srgbClr val="7F7F7F"/>
                      </a:solidFill>
                      <a:prstDash val="solid"/>
                      <a:round/>
                      <a:headEnd type="none" w="med" len="med"/>
                      <a:tailEnd type="none" w="med" len="med"/>
                    </a:lnT>
                    <a:lnB w="6345" cap="flat" cmpd="sng" algn="ctr">
                      <a:solidFill>
                        <a:srgbClr val="7F7F7F"/>
                      </a:solidFill>
                      <a:prstDash val="solid"/>
                      <a:round/>
                      <a:headEnd type="none" w="med" len="med"/>
                      <a:tailEnd type="none" w="med" len="med"/>
                    </a:lnB>
                    <a:solidFill>
                      <a:srgbClr val="404040"/>
                    </a:solidFill>
                  </a:tcPr>
                </a:tc>
                <a:tc>
                  <a:txBody>
                    <a:bodyPr/>
                    <a:lstStyle/>
                    <a:p>
                      <a:pPr lvl="0" algn="ctr" rtl="0" fontAlgn="t">
                        <a:spcBef>
                          <a:spcPts val="0"/>
                        </a:spcBef>
                        <a:spcAft>
                          <a:spcPts val="0"/>
                        </a:spcAft>
                      </a:pPr>
                      <a:r>
                        <a:rPr lang="en-US" sz="2500" b="0" i="0" u="none" strike="noStrike" cap="none" spc="0">
                          <a:solidFill>
                            <a:srgbClr val="FFFFFF"/>
                          </a:solidFill>
                          <a:latin typeface="Arial" pitchFamily="34"/>
                        </a:rPr>
                        <a:t>Yes</a:t>
                      </a:r>
                      <a:endParaRPr lang="en-US" sz="2500" cap="none" spc="0">
                        <a:solidFill>
                          <a:srgbClr val="FFFFFF"/>
                        </a:solidFill>
                      </a:endParaRPr>
                    </a:p>
                  </a:txBody>
                  <a:tcPr marL="209187" marR="111748" marT="160916" marB="160916">
                    <a:lnL w="6345" cap="flat" cmpd="sng" algn="ctr">
                      <a:solidFill>
                        <a:srgbClr val="7F7F7F"/>
                      </a:solidFill>
                      <a:prstDash val="solid"/>
                      <a:round/>
                      <a:headEnd type="none" w="med" len="med"/>
                      <a:tailEnd type="none" w="med" len="med"/>
                    </a:lnL>
                    <a:lnT w="6345" cap="flat" cmpd="sng" algn="ctr">
                      <a:solidFill>
                        <a:srgbClr val="7F7F7F"/>
                      </a:solidFill>
                      <a:prstDash val="solid"/>
                      <a:round/>
                      <a:headEnd type="none" w="med" len="med"/>
                      <a:tailEnd type="none" w="med" len="med"/>
                    </a:lnT>
                    <a:lnB w="6345" cap="flat" cmpd="sng" algn="ctr">
                      <a:solidFill>
                        <a:srgbClr val="7F7F7F"/>
                      </a:solidFill>
                      <a:prstDash val="solid"/>
                      <a:round/>
                      <a:headEnd type="none" w="med" len="med"/>
                      <a:tailEnd type="none" w="med" len="med"/>
                    </a:lnB>
                    <a:solidFill>
                      <a:srgbClr val="404040"/>
                    </a:solidFill>
                  </a:tcPr>
                </a:tc>
                <a:extLst>
                  <a:ext uri="{0D108BD9-81ED-4DB2-BD59-A6C34878D82A}">
                    <a16:rowId xmlns:a16="http://schemas.microsoft.com/office/drawing/2014/main" val="1295941215"/>
                  </a:ext>
                </a:extLst>
              </a:tr>
              <a:tr h="739411">
                <a:tc>
                  <a:txBody>
                    <a:bodyPr/>
                    <a:lstStyle/>
                    <a:p>
                      <a:pPr lvl="0" algn="ctr" rtl="0" fontAlgn="t">
                        <a:spcBef>
                          <a:spcPts val="0"/>
                        </a:spcBef>
                        <a:spcAft>
                          <a:spcPts val="0"/>
                        </a:spcAft>
                      </a:pPr>
                      <a:r>
                        <a:rPr lang="en-US" sz="2500" b="0" i="0" u="none" strike="noStrike" cap="none" spc="0">
                          <a:solidFill>
                            <a:srgbClr val="FFFFFF"/>
                          </a:solidFill>
                          <a:latin typeface="Arial" pitchFamily="34"/>
                        </a:rPr>
                        <a:t>order_date</a:t>
                      </a:r>
                      <a:endParaRPr lang="en-US" sz="2500" cap="none" spc="0">
                        <a:solidFill>
                          <a:srgbClr val="FFFFFF"/>
                        </a:solidFill>
                      </a:endParaRPr>
                    </a:p>
                  </a:txBody>
                  <a:tcPr marL="209187" marR="111748" marT="160916" marB="160916">
                    <a:lnR w="6345" cap="flat" cmpd="sng" algn="ctr">
                      <a:solidFill>
                        <a:srgbClr val="7F7F7F"/>
                      </a:solidFill>
                      <a:prstDash val="solid"/>
                      <a:round/>
                      <a:headEnd type="none" w="med" len="med"/>
                      <a:tailEnd type="none" w="med" len="med"/>
                    </a:lnR>
                    <a:lnT w="6345" cap="flat" cmpd="sng" algn="ctr">
                      <a:solidFill>
                        <a:srgbClr val="7F7F7F"/>
                      </a:solidFill>
                      <a:prstDash val="solid"/>
                      <a:round/>
                      <a:headEnd type="none" w="med" len="med"/>
                      <a:tailEnd type="none" w="med" len="med"/>
                    </a:lnT>
                    <a:solidFill>
                      <a:srgbClr val="404040"/>
                    </a:solidFill>
                  </a:tcPr>
                </a:tc>
                <a:tc>
                  <a:txBody>
                    <a:bodyPr/>
                    <a:lstStyle/>
                    <a:p>
                      <a:pPr lvl="0" algn="ctr" rtl="0" fontAlgn="t">
                        <a:spcBef>
                          <a:spcPts val="0"/>
                        </a:spcBef>
                        <a:spcAft>
                          <a:spcPts val="0"/>
                        </a:spcAft>
                      </a:pPr>
                      <a:r>
                        <a:rPr lang="en-US" sz="2500" b="0" i="0" u="none" strike="noStrike" cap="none" spc="0">
                          <a:solidFill>
                            <a:srgbClr val="FFFFFF"/>
                          </a:solidFill>
                          <a:latin typeface="Arial" pitchFamily="34"/>
                        </a:rPr>
                        <a:t>Date of order</a:t>
                      </a:r>
                      <a:endParaRPr lang="en-US" sz="2500" cap="none" spc="0">
                        <a:solidFill>
                          <a:srgbClr val="FFFFFF"/>
                        </a:solidFill>
                      </a:endParaRPr>
                    </a:p>
                  </a:txBody>
                  <a:tcPr marL="209187" marR="111748" marT="160916" marB="160916">
                    <a:lnL w="6345" cap="flat" cmpd="sng" algn="ctr">
                      <a:solidFill>
                        <a:srgbClr val="7F7F7F"/>
                      </a:solidFill>
                      <a:prstDash val="solid"/>
                      <a:round/>
                      <a:headEnd type="none" w="med" len="med"/>
                      <a:tailEnd type="none" w="med" len="med"/>
                    </a:lnL>
                    <a:lnR w="6345" cap="flat" cmpd="sng" algn="ctr">
                      <a:solidFill>
                        <a:srgbClr val="7F7F7F"/>
                      </a:solidFill>
                      <a:prstDash val="solid"/>
                      <a:round/>
                      <a:headEnd type="none" w="med" len="med"/>
                      <a:tailEnd type="none" w="med" len="med"/>
                    </a:lnR>
                    <a:lnT w="6345" cap="flat" cmpd="sng" algn="ctr">
                      <a:solidFill>
                        <a:srgbClr val="7F7F7F"/>
                      </a:solidFill>
                      <a:prstDash val="solid"/>
                      <a:round/>
                      <a:headEnd type="none" w="med" len="med"/>
                      <a:tailEnd type="none" w="med" len="med"/>
                    </a:lnT>
                    <a:solidFill>
                      <a:srgbClr val="404040"/>
                    </a:solidFill>
                  </a:tcPr>
                </a:tc>
                <a:tc>
                  <a:txBody>
                    <a:bodyPr/>
                    <a:lstStyle/>
                    <a:p>
                      <a:pPr lvl="0" algn="ctr" rtl="0" fontAlgn="t">
                        <a:spcBef>
                          <a:spcPts val="0"/>
                        </a:spcBef>
                        <a:spcAft>
                          <a:spcPts val="0"/>
                        </a:spcAft>
                      </a:pPr>
                      <a:r>
                        <a:rPr lang="en-US" sz="2500" b="0" i="0" u="none" strike="noStrike" cap="none" spc="0">
                          <a:solidFill>
                            <a:srgbClr val="FFFFFF"/>
                          </a:solidFill>
                          <a:latin typeface="Arial" pitchFamily="34"/>
                        </a:rPr>
                        <a:t>Date</a:t>
                      </a:r>
                      <a:endParaRPr lang="en-US" sz="2500" cap="none" spc="0">
                        <a:solidFill>
                          <a:srgbClr val="FFFFFF"/>
                        </a:solidFill>
                      </a:endParaRPr>
                    </a:p>
                  </a:txBody>
                  <a:tcPr marL="209187" marR="111748" marT="160916" marB="160916">
                    <a:lnL w="6345" cap="flat" cmpd="sng" algn="ctr">
                      <a:solidFill>
                        <a:srgbClr val="7F7F7F"/>
                      </a:solidFill>
                      <a:prstDash val="solid"/>
                      <a:round/>
                      <a:headEnd type="none" w="med" len="med"/>
                      <a:tailEnd type="none" w="med" len="med"/>
                    </a:lnL>
                    <a:lnR w="6345" cap="flat" cmpd="sng" algn="ctr">
                      <a:solidFill>
                        <a:srgbClr val="7F7F7F"/>
                      </a:solidFill>
                      <a:prstDash val="solid"/>
                      <a:round/>
                      <a:headEnd type="none" w="med" len="med"/>
                      <a:tailEnd type="none" w="med" len="med"/>
                    </a:lnR>
                    <a:lnT w="6345" cap="flat" cmpd="sng" algn="ctr">
                      <a:solidFill>
                        <a:srgbClr val="7F7F7F"/>
                      </a:solidFill>
                      <a:prstDash val="solid"/>
                      <a:round/>
                      <a:headEnd type="none" w="med" len="med"/>
                      <a:tailEnd type="none" w="med" len="med"/>
                    </a:lnT>
                    <a:solidFill>
                      <a:srgbClr val="404040"/>
                    </a:solidFill>
                  </a:tcPr>
                </a:tc>
                <a:tc>
                  <a:txBody>
                    <a:bodyPr/>
                    <a:lstStyle/>
                    <a:p>
                      <a:pPr lvl="0" algn="ctr" rtl="0" fontAlgn="t">
                        <a:spcBef>
                          <a:spcPts val="0"/>
                        </a:spcBef>
                        <a:spcAft>
                          <a:spcPts val="0"/>
                        </a:spcAft>
                      </a:pPr>
                      <a:r>
                        <a:rPr lang="en-US" sz="2500" b="0" i="0" u="none" strike="noStrike" cap="none" spc="0">
                          <a:solidFill>
                            <a:srgbClr val="FFFFFF"/>
                          </a:solidFill>
                          <a:latin typeface="Arial" pitchFamily="34"/>
                        </a:rPr>
                        <a:t>Yes</a:t>
                      </a:r>
                      <a:endParaRPr lang="en-US" sz="2500" cap="none" spc="0">
                        <a:solidFill>
                          <a:srgbClr val="FFFFFF"/>
                        </a:solidFill>
                      </a:endParaRPr>
                    </a:p>
                  </a:txBody>
                  <a:tcPr marL="209187" marR="111748" marT="160916" marB="160916">
                    <a:lnL w="6345" cap="flat" cmpd="sng" algn="ctr">
                      <a:solidFill>
                        <a:srgbClr val="7F7F7F"/>
                      </a:solidFill>
                      <a:prstDash val="solid"/>
                      <a:round/>
                      <a:headEnd type="none" w="med" len="med"/>
                      <a:tailEnd type="none" w="med" len="med"/>
                    </a:lnL>
                    <a:lnT w="6345" cap="flat" cmpd="sng" algn="ctr">
                      <a:solidFill>
                        <a:srgbClr val="7F7F7F"/>
                      </a:solidFill>
                      <a:prstDash val="solid"/>
                      <a:round/>
                      <a:headEnd type="none" w="med" len="med"/>
                      <a:tailEnd type="none" w="med" len="med"/>
                    </a:lnT>
                    <a:solidFill>
                      <a:srgbClr val="404040"/>
                    </a:solidFill>
                  </a:tcPr>
                </a:tc>
                <a:extLst>
                  <a:ext uri="{0D108BD9-81ED-4DB2-BD59-A6C34878D82A}">
                    <a16:rowId xmlns:a16="http://schemas.microsoft.com/office/drawing/2014/main" val="1699948412"/>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name="Slide51">
    <p:bg>
      <p:bgPr>
        <a:solidFill>
          <a:srgbClr val="FFFFFF"/>
        </a:solidFill>
        <a:effectLst/>
      </p:bgPr>
    </p:bg>
    <p:spTree>
      <p:nvGrpSpPr>
        <p:cNvPr id="1" name=""/>
        <p:cNvGrpSpPr/>
        <p:nvPr/>
      </p:nvGrpSpPr>
      <p:grpSpPr>
        <a:xfrm>
          <a:off x="0" y="0"/>
          <a:ext cx="0" cy="0"/>
          <a:chOff x="0" y="0"/>
          <a:chExt cx="0" cy="0"/>
        </a:xfrm>
      </p:grpSpPr>
      <p:cxnSp>
        <p:nvCxnSpPr>
          <p:cNvPr id="2" name="Straight Connector 40">
            <a:extLst>
              <a:ext uri="{FF2B5EF4-FFF2-40B4-BE49-F238E27FC236}">
                <a16:creationId xmlns:a16="http://schemas.microsoft.com/office/drawing/2014/main" id="{95468C40-2F2F-44F2-D083-FA5643DA8986}"/>
              </a:ext>
            </a:extLst>
          </p:cNvPr>
          <p:cNvCxnSpPr>
            <a:cxnSpLocks noMove="1" noResize="1"/>
          </p:cNvCxnSpPr>
          <p:nvPr/>
        </p:nvCxnSpPr>
        <p:spPr>
          <a:xfrm>
            <a:off x="9" y="272354"/>
            <a:ext cx="12188824" cy="0"/>
          </a:xfrm>
          <a:prstGeom prst="straightConnector1">
            <a:avLst/>
          </a:prstGeom>
          <a:noFill/>
          <a:ln w="50804" cap="flat">
            <a:solidFill>
              <a:srgbClr val="404040"/>
            </a:solidFill>
            <a:prstDash val="solid"/>
            <a:miter/>
          </a:ln>
        </p:spPr>
      </p:cxnSp>
      <p:sp>
        <p:nvSpPr>
          <p:cNvPr id="3" name="Rectangle 42">
            <a:extLst>
              <a:ext uri="{FF2B5EF4-FFF2-40B4-BE49-F238E27FC236}">
                <a16:creationId xmlns:a16="http://schemas.microsoft.com/office/drawing/2014/main" id="{019D0037-4DE8-30BC-A1C8-8BDF204E4CC1}"/>
              </a:ext>
            </a:extLst>
          </p:cNvPr>
          <p:cNvSpPr>
            <a:spLocks noMove="1" noResize="1"/>
          </p:cNvSpPr>
          <p:nvPr/>
        </p:nvSpPr>
        <p:spPr>
          <a:xfrm>
            <a:off x="9" y="368603"/>
            <a:ext cx="12191996" cy="1735558"/>
          </a:xfrm>
          <a:prstGeom prst="rect">
            <a:avLst/>
          </a:prstGeom>
          <a:solidFill>
            <a:srgbClr val="404040"/>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4" name="TextBox 9">
            <a:extLst>
              <a:ext uri="{FF2B5EF4-FFF2-40B4-BE49-F238E27FC236}">
                <a16:creationId xmlns:a16="http://schemas.microsoft.com/office/drawing/2014/main" id="{145C41DF-559D-3150-63A6-55F995D6CAA3}"/>
              </a:ext>
            </a:extLst>
          </p:cNvPr>
          <p:cNvSpPr txBox="1"/>
          <p:nvPr/>
        </p:nvSpPr>
        <p:spPr>
          <a:xfrm>
            <a:off x="526072" y="489450"/>
            <a:ext cx="11139851" cy="930447"/>
          </a:xfrm>
          <a:prstGeom prst="rect">
            <a:avLst/>
          </a:prstGeom>
          <a:noFill/>
          <a:ln cap="flat">
            <a:noFill/>
          </a:ln>
        </p:spPr>
        <p:txBody>
          <a:bodyPr vert="horz" wrap="square" lIns="91440" tIns="45720" rIns="91440" bIns="45720" anchor="b" anchorCtr="1" compatLnSpc="1">
            <a:normAutofit/>
          </a:bodyPr>
          <a:lstStyle/>
          <a:p>
            <a:pPr marL="0" marR="0" lvl="0" indent="0" algn="ctr" defTabSz="914354" rtl="0" fontAlgn="auto" hangingPunct="1">
              <a:lnSpc>
                <a:spcPct val="90000"/>
              </a:lnSpc>
              <a:spcBef>
                <a:spcPts val="0"/>
              </a:spcBef>
              <a:spcAft>
                <a:spcPts val="600"/>
              </a:spcAft>
              <a:buNone/>
              <a:tabLst/>
              <a:defRPr sz="1800" b="0" i="0" u="none" strike="noStrike" kern="0" cap="none" spc="0" baseline="0">
                <a:solidFill>
                  <a:srgbClr val="000000"/>
                </a:solidFill>
                <a:uFillTx/>
              </a:defRPr>
            </a:pPr>
            <a:r>
              <a:rPr lang="en-US" sz="3801" b="1" i="0" u="none" strike="noStrike" kern="0" cap="none" spc="0" baseline="0">
                <a:solidFill>
                  <a:srgbClr val="FFFFFF"/>
                </a:solidFill>
                <a:effectLst>
                  <a:outerShdw dist="38096" dir="2700000">
                    <a:srgbClr val="5B9BD5"/>
                  </a:outerShdw>
                </a:effectLst>
                <a:uFillTx/>
                <a:latin typeface="Calibri Light"/>
              </a:rPr>
              <a:t>Transaction Reports</a:t>
            </a:r>
            <a:endParaRPr lang="en-US" sz="3801" b="1" i="0" u="none" strike="noStrike" kern="0" cap="none" spc="0" baseline="0">
              <a:solidFill>
                <a:srgbClr val="FFFFFF"/>
              </a:solidFill>
              <a:effectLst>
                <a:outerShdw dist="38096" dir="2700000">
                  <a:srgbClr val="ED7D31"/>
                </a:outerShdw>
              </a:effectLst>
              <a:uFillTx/>
              <a:latin typeface="Calibri Light"/>
            </a:endParaRPr>
          </a:p>
        </p:txBody>
      </p:sp>
      <p:cxnSp>
        <p:nvCxnSpPr>
          <p:cNvPr id="5" name="Straight Connector 44">
            <a:extLst>
              <a:ext uri="{FF2B5EF4-FFF2-40B4-BE49-F238E27FC236}">
                <a16:creationId xmlns:a16="http://schemas.microsoft.com/office/drawing/2014/main" id="{20CF7862-7BB2-8091-D81D-71B42EC63FA5}"/>
              </a:ext>
            </a:extLst>
          </p:cNvPr>
          <p:cNvCxnSpPr>
            <a:cxnSpLocks noMove="1" noResize="1"/>
          </p:cNvCxnSpPr>
          <p:nvPr/>
        </p:nvCxnSpPr>
        <p:spPr>
          <a:xfrm>
            <a:off x="4724403" y="1479736"/>
            <a:ext cx="2743200" cy="0"/>
          </a:xfrm>
          <a:prstGeom prst="straightConnector1">
            <a:avLst/>
          </a:prstGeom>
          <a:noFill/>
          <a:ln w="19046" cap="flat">
            <a:solidFill>
              <a:srgbClr val="FFFFFF">
                <a:alpha val="75000"/>
              </a:srgbClr>
            </a:solidFill>
            <a:prstDash val="solid"/>
            <a:miter/>
          </a:ln>
        </p:spPr>
      </p:cxnSp>
      <p:cxnSp>
        <p:nvCxnSpPr>
          <p:cNvPr id="6" name="Straight Connector 46">
            <a:extLst>
              <a:ext uri="{FF2B5EF4-FFF2-40B4-BE49-F238E27FC236}">
                <a16:creationId xmlns:a16="http://schemas.microsoft.com/office/drawing/2014/main" id="{820615AF-9CC4-66A1-C02A-D731BB89F5D3}"/>
              </a:ext>
            </a:extLst>
          </p:cNvPr>
          <p:cNvCxnSpPr>
            <a:cxnSpLocks noMove="1" noResize="1"/>
          </p:cNvCxnSpPr>
          <p:nvPr/>
        </p:nvCxnSpPr>
        <p:spPr>
          <a:xfrm>
            <a:off x="9" y="2201399"/>
            <a:ext cx="12188824" cy="0"/>
          </a:xfrm>
          <a:prstGeom prst="straightConnector1">
            <a:avLst/>
          </a:prstGeom>
          <a:noFill/>
          <a:ln w="50804" cap="flat">
            <a:solidFill>
              <a:srgbClr val="404040"/>
            </a:solidFill>
            <a:prstDash val="solid"/>
            <a:miter/>
          </a:ln>
        </p:spPr>
      </p:cxnSp>
      <p:sp>
        <p:nvSpPr>
          <p:cNvPr id="7" name="Rectangle 1">
            <a:extLst>
              <a:ext uri="{FF2B5EF4-FFF2-40B4-BE49-F238E27FC236}">
                <a16:creationId xmlns:a16="http://schemas.microsoft.com/office/drawing/2014/main" id="{30535B64-B7A4-46AB-B754-8BAD3C56D9F7}"/>
              </a:ext>
            </a:extLst>
          </p:cNvPr>
          <p:cNvSpPr/>
          <p:nvPr/>
        </p:nvSpPr>
        <p:spPr>
          <a:xfrm>
            <a:off x="3032122" y="3309369"/>
            <a:ext cx="184727" cy="369463"/>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8" name="Rectangle 1">
            <a:extLst>
              <a:ext uri="{FF2B5EF4-FFF2-40B4-BE49-F238E27FC236}">
                <a16:creationId xmlns:a16="http://schemas.microsoft.com/office/drawing/2014/main" id="{658516C8-94E5-01EF-409E-C530EBB0E6E6}"/>
              </a:ext>
            </a:extLst>
          </p:cNvPr>
          <p:cNvSpPr/>
          <p:nvPr/>
        </p:nvSpPr>
        <p:spPr>
          <a:xfrm>
            <a:off x="3032122" y="3225235"/>
            <a:ext cx="184727" cy="369463"/>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9" name="Rectangle 1">
            <a:extLst>
              <a:ext uri="{FF2B5EF4-FFF2-40B4-BE49-F238E27FC236}">
                <a16:creationId xmlns:a16="http://schemas.microsoft.com/office/drawing/2014/main" id="{12409945-7ED5-ABF7-0A9B-8067F5B3FADE}"/>
              </a:ext>
            </a:extLst>
          </p:cNvPr>
          <p:cNvSpPr/>
          <p:nvPr/>
        </p:nvSpPr>
        <p:spPr>
          <a:xfrm>
            <a:off x="3032122" y="2762475"/>
            <a:ext cx="184727" cy="369463"/>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graphicFrame>
        <p:nvGraphicFramePr>
          <p:cNvPr id="10" name="Table 1">
            <a:extLst>
              <a:ext uri="{FF2B5EF4-FFF2-40B4-BE49-F238E27FC236}">
                <a16:creationId xmlns:a16="http://schemas.microsoft.com/office/drawing/2014/main" id="{E5A07729-02A3-6B0A-2A65-34403AFC4A5B}"/>
              </a:ext>
            </a:extLst>
          </p:cNvPr>
          <p:cNvGraphicFramePr>
            <a:graphicFrameLocks noGrp="1"/>
          </p:cNvGraphicFramePr>
          <p:nvPr/>
        </p:nvGraphicFramePr>
        <p:xfrm>
          <a:off x="416746" y="2427539"/>
          <a:ext cx="11303417" cy="3997616"/>
        </p:xfrm>
        <a:graphic>
          <a:graphicData uri="http://schemas.openxmlformats.org/drawingml/2006/table">
            <a:tbl>
              <a:tblPr>
                <a:effectLst/>
                <a:tableStyleId>{ED083AE6-46FA-4A59-8FB0-9F97EB10719F}</a:tableStyleId>
              </a:tblPr>
              <a:tblGrid>
                <a:gridCol w="2982955">
                  <a:extLst>
                    <a:ext uri="{9D8B030D-6E8A-4147-A177-3AD203B41FA5}">
                      <a16:colId xmlns:a16="http://schemas.microsoft.com/office/drawing/2014/main" val="2477912279"/>
                    </a:ext>
                  </a:extLst>
                </a:gridCol>
                <a:gridCol w="3304888">
                  <a:extLst>
                    <a:ext uri="{9D8B030D-6E8A-4147-A177-3AD203B41FA5}">
                      <a16:colId xmlns:a16="http://schemas.microsoft.com/office/drawing/2014/main" val="1540721751"/>
                    </a:ext>
                  </a:extLst>
                </a:gridCol>
                <a:gridCol w="2352275">
                  <a:extLst>
                    <a:ext uri="{9D8B030D-6E8A-4147-A177-3AD203B41FA5}">
                      <a16:colId xmlns:a16="http://schemas.microsoft.com/office/drawing/2014/main" val="2512618651"/>
                    </a:ext>
                  </a:extLst>
                </a:gridCol>
                <a:gridCol w="2663299">
                  <a:extLst>
                    <a:ext uri="{9D8B030D-6E8A-4147-A177-3AD203B41FA5}">
                      <a16:colId xmlns:a16="http://schemas.microsoft.com/office/drawing/2014/main" val="2852241675"/>
                    </a:ext>
                  </a:extLst>
                </a:gridCol>
              </a:tblGrid>
              <a:tr h="571088">
                <a:tc gridSpan="4">
                  <a:txBody>
                    <a:bodyPr/>
                    <a:lstStyle/>
                    <a:p>
                      <a:pPr lvl="0" algn="ctr" rtl="0" fontAlgn="t">
                        <a:spcBef>
                          <a:spcPts val="0"/>
                        </a:spcBef>
                        <a:spcAft>
                          <a:spcPts val="0"/>
                        </a:spcAft>
                      </a:pPr>
                      <a:r>
                        <a:rPr lang="en-US" sz="2100" b="1" u="none" strike="noStrike" cap="none" spc="0">
                          <a:solidFill>
                            <a:srgbClr val="000000"/>
                          </a:solidFill>
                        </a:rPr>
                        <a:t>    Data Dictionary</a:t>
                      </a:r>
                      <a:endParaRPr lang="en-US" sz="2100" cap="none" spc="0">
                        <a:solidFill>
                          <a:srgbClr val="000000"/>
                        </a:solidFill>
                      </a:endParaRPr>
                    </a:p>
                  </a:txBody>
                  <a:tcPr marL="84197" marR="84197" marT="84197" marB="12124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67237343"/>
                  </a:ext>
                </a:extLst>
              </a:tr>
              <a:tr h="571088">
                <a:tc>
                  <a:txBody>
                    <a:bodyPr/>
                    <a:lstStyle/>
                    <a:p>
                      <a:pPr lvl="0" algn="ctr" rtl="0" fontAlgn="t">
                        <a:spcBef>
                          <a:spcPts val="0"/>
                        </a:spcBef>
                        <a:spcAft>
                          <a:spcPts val="0"/>
                        </a:spcAft>
                      </a:pPr>
                      <a:r>
                        <a:rPr lang="en-US" sz="2100" b="1" u="none" strike="noStrike" cap="none" spc="0">
                          <a:solidFill>
                            <a:srgbClr val="000000"/>
                          </a:solidFill>
                        </a:rPr>
                        <a:t>Name</a:t>
                      </a:r>
                      <a:endParaRPr lang="en-US" sz="2100" cap="none" spc="0">
                        <a:solidFill>
                          <a:srgbClr val="000000"/>
                        </a:solidFill>
                      </a:endParaRPr>
                    </a:p>
                  </a:txBody>
                  <a:tcPr marL="84197" marR="84197" marT="84197" marB="121240"/>
                </a:tc>
                <a:tc>
                  <a:txBody>
                    <a:bodyPr/>
                    <a:lstStyle/>
                    <a:p>
                      <a:pPr lvl="0" algn="ctr" rtl="0" fontAlgn="t">
                        <a:spcBef>
                          <a:spcPts val="0"/>
                        </a:spcBef>
                        <a:spcAft>
                          <a:spcPts val="0"/>
                        </a:spcAft>
                      </a:pPr>
                      <a:r>
                        <a:rPr lang="en-US" sz="2100" b="1" u="none" strike="noStrike" cap="none" spc="0">
                          <a:solidFill>
                            <a:srgbClr val="000000"/>
                          </a:solidFill>
                        </a:rPr>
                        <a:t>Definition</a:t>
                      </a:r>
                      <a:endParaRPr lang="en-US" sz="2100" cap="none" spc="0">
                        <a:solidFill>
                          <a:srgbClr val="000000"/>
                        </a:solidFill>
                      </a:endParaRPr>
                    </a:p>
                  </a:txBody>
                  <a:tcPr marL="84197" marR="84197" marT="84197" marB="121240"/>
                </a:tc>
                <a:tc>
                  <a:txBody>
                    <a:bodyPr/>
                    <a:lstStyle/>
                    <a:p>
                      <a:pPr lvl="0" algn="ctr" rtl="0" fontAlgn="t">
                        <a:spcBef>
                          <a:spcPts val="0"/>
                        </a:spcBef>
                        <a:spcAft>
                          <a:spcPts val="0"/>
                        </a:spcAft>
                      </a:pPr>
                      <a:r>
                        <a:rPr lang="en-US" sz="2100" b="1" u="none" strike="noStrike" cap="none" spc="0">
                          <a:solidFill>
                            <a:srgbClr val="000000"/>
                          </a:solidFill>
                        </a:rPr>
                        <a:t>Datatype</a:t>
                      </a:r>
                      <a:endParaRPr lang="en-US" sz="2100" cap="none" spc="0">
                        <a:solidFill>
                          <a:srgbClr val="000000"/>
                        </a:solidFill>
                      </a:endParaRPr>
                    </a:p>
                  </a:txBody>
                  <a:tcPr marL="84197" marR="84197" marT="84197" marB="121240"/>
                </a:tc>
                <a:tc>
                  <a:txBody>
                    <a:bodyPr/>
                    <a:lstStyle/>
                    <a:p>
                      <a:pPr lvl="0" algn="ctr" rtl="0" fontAlgn="t">
                        <a:spcBef>
                          <a:spcPts val="0"/>
                        </a:spcBef>
                        <a:spcAft>
                          <a:spcPts val="0"/>
                        </a:spcAft>
                      </a:pPr>
                      <a:r>
                        <a:rPr lang="en-US" sz="2100" b="1" u="none" strike="noStrike" cap="none" spc="0">
                          <a:solidFill>
                            <a:srgbClr val="000000"/>
                          </a:solidFill>
                        </a:rPr>
                        <a:t>Required?</a:t>
                      </a:r>
                      <a:endParaRPr lang="en-US" sz="2100" cap="none" spc="0">
                        <a:solidFill>
                          <a:srgbClr val="000000"/>
                        </a:solidFill>
                      </a:endParaRPr>
                    </a:p>
                  </a:txBody>
                  <a:tcPr marL="84197" marR="84197" marT="84197" marB="121240"/>
                </a:tc>
                <a:extLst>
                  <a:ext uri="{0D108BD9-81ED-4DB2-BD59-A6C34878D82A}">
                    <a16:rowId xmlns:a16="http://schemas.microsoft.com/office/drawing/2014/main" val="3962497629"/>
                  </a:ext>
                </a:extLst>
              </a:tr>
              <a:tr h="571088">
                <a:tc>
                  <a:txBody>
                    <a:bodyPr/>
                    <a:lstStyle/>
                    <a:p>
                      <a:pPr lvl="0" algn="ctr" rtl="0" fontAlgn="t">
                        <a:spcBef>
                          <a:spcPts val="0"/>
                        </a:spcBef>
                        <a:spcAft>
                          <a:spcPts val="0"/>
                        </a:spcAft>
                      </a:pPr>
                      <a:r>
                        <a:rPr lang="en-US" sz="2100" b="0" u="none" strike="noStrike" cap="none" spc="0">
                          <a:solidFill>
                            <a:srgbClr val="000000"/>
                          </a:solidFill>
                        </a:rPr>
                        <a:t>report_ID</a:t>
                      </a:r>
                      <a:endParaRPr lang="en-US" sz="2100" cap="none" spc="0">
                        <a:solidFill>
                          <a:srgbClr val="000000"/>
                        </a:solidFill>
                      </a:endParaRPr>
                    </a:p>
                  </a:txBody>
                  <a:tcPr marL="84197" marR="84197" marT="84197" marB="121240"/>
                </a:tc>
                <a:tc>
                  <a:txBody>
                    <a:bodyPr/>
                    <a:lstStyle/>
                    <a:p>
                      <a:pPr lvl="0" algn="ctr" rtl="0" fontAlgn="t">
                        <a:spcBef>
                          <a:spcPts val="0"/>
                        </a:spcBef>
                        <a:spcAft>
                          <a:spcPts val="0"/>
                        </a:spcAft>
                      </a:pPr>
                      <a:r>
                        <a:rPr lang="en-US" sz="2100" b="0" u="none" strike="noStrike" cap="none" spc="0">
                          <a:solidFill>
                            <a:srgbClr val="000000"/>
                          </a:solidFill>
                        </a:rPr>
                        <a:t>PK- unique ID of a report</a:t>
                      </a:r>
                      <a:endParaRPr lang="en-US" sz="2100" cap="none" spc="0">
                        <a:solidFill>
                          <a:srgbClr val="000000"/>
                        </a:solidFill>
                      </a:endParaRPr>
                    </a:p>
                  </a:txBody>
                  <a:tcPr marL="84197" marR="84197" marT="84197" marB="121240"/>
                </a:tc>
                <a:tc>
                  <a:txBody>
                    <a:bodyPr/>
                    <a:lstStyle/>
                    <a:p>
                      <a:pPr lvl="0" algn="ctr" rtl="0" fontAlgn="t">
                        <a:spcBef>
                          <a:spcPts val="0"/>
                        </a:spcBef>
                        <a:spcAft>
                          <a:spcPts val="0"/>
                        </a:spcAft>
                      </a:pPr>
                      <a:r>
                        <a:rPr lang="en-US" sz="2100" b="0" u="none" strike="noStrike" cap="none" spc="0">
                          <a:solidFill>
                            <a:srgbClr val="000000"/>
                          </a:solidFill>
                        </a:rPr>
                        <a:t>Number</a:t>
                      </a:r>
                      <a:endParaRPr lang="en-US" sz="2100" cap="none" spc="0">
                        <a:solidFill>
                          <a:srgbClr val="000000"/>
                        </a:solidFill>
                      </a:endParaRPr>
                    </a:p>
                  </a:txBody>
                  <a:tcPr marL="84197" marR="84197" marT="84197" marB="121240"/>
                </a:tc>
                <a:tc>
                  <a:txBody>
                    <a:bodyPr/>
                    <a:lstStyle/>
                    <a:p>
                      <a:pPr lvl="0" algn="ctr" rtl="0" fontAlgn="t">
                        <a:spcBef>
                          <a:spcPts val="0"/>
                        </a:spcBef>
                        <a:spcAft>
                          <a:spcPts val="0"/>
                        </a:spcAft>
                      </a:pPr>
                      <a:r>
                        <a:rPr lang="en-US" sz="2100" b="0" u="none" strike="noStrike" cap="none" spc="0">
                          <a:solidFill>
                            <a:srgbClr val="000000"/>
                          </a:solidFill>
                        </a:rPr>
                        <a:t>Yes</a:t>
                      </a:r>
                      <a:endParaRPr lang="en-US" sz="2100" cap="none" spc="0">
                        <a:solidFill>
                          <a:srgbClr val="000000"/>
                        </a:solidFill>
                      </a:endParaRPr>
                    </a:p>
                  </a:txBody>
                  <a:tcPr marL="84197" marR="84197" marT="84197" marB="121240"/>
                </a:tc>
                <a:extLst>
                  <a:ext uri="{0D108BD9-81ED-4DB2-BD59-A6C34878D82A}">
                    <a16:rowId xmlns:a16="http://schemas.microsoft.com/office/drawing/2014/main" val="55417237"/>
                  </a:ext>
                </a:extLst>
              </a:tr>
              <a:tr h="571088">
                <a:tc>
                  <a:txBody>
                    <a:bodyPr/>
                    <a:lstStyle/>
                    <a:p>
                      <a:pPr lvl="0" algn="ctr" rtl="0" fontAlgn="t">
                        <a:spcBef>
                          <a:spcPts val="0"/>
                        </a:spcBef>
                        <a:spcAft>
                          <a:spcPts val="0"/>
                        </a:spcAft>
                      </a:pPr>
                      <a:r>
                        <a:rPr lang="en-US" sz="2100" b="0" u="none" strike="noStrike" cap="none" spc="0">
                          <a:solidFill>
                            <a:srgbClr val="000000"/>
                          </a:solidFill>
                        </a:rPr>
                        <a:t>customer_ID</a:t>
                      </a:r>
                      <a:endParaRPr lang="en-US" sz="2100" cap="none" spc="0">
                        <a:solidFill>
                          <a:srgbClr val="000000"/>
                        </a:solidFill>
                      </a:endParaRPr>
                    </a:p>
                  </a:txBody>
                  <a:tcPr marL="84197" marR="84197" marT="84197" marB="121240"/>
                </a:tc>
                <a:tc>
                  <a:txBody>
                    <a:bodyPr/>
                    <a:lstStyle/>
                    <a:p>
                      <a:pPr lvl="0" algn="ctr" rtl="0" fontAlgn="t">
                        <a:spcBef>
                          <a:spcPts val="0"/>
                        </a:spcBef>
                        <a:spcAft>
                          <a:spcPts val="0"/>
                        </a:spcAft>
                      </a:pPr>
                      <a:r>
                        <a:rPr lang="en-US" sz="2100" b="0" u="none" strike="noStrike" cap="none" spc="0">
                          <a:solidFill>
                            <a:srgbClr val="000000"/>
                          </a:solidFill>
                        </a:rPr>
                        <a:t>Unique ID of a customer</a:t>
                      </a:r>
                      <a:endParaRPr lang="en-US" sz="2100" cap="none" spc="0">
                        <a:solidFill>
                          <a:srgbClr val="000000"/>
                        </a:solidFill>
                      </a:endParaRPr>
                    </a:p>
                  </a:txBody>
                  <a:tcPr marL="84197" marR="84197" marT="84197" marB="121240"/>
                </a:tc>
                <a:tc>
                  <a:txBody>
                    <a:bodyPr/>
                    <a:lstStyle/>
                    <a:p>
                      <a:pPr lvl="0" algn="ctr" rtl="0" fontAlgn="t">
                        <a:spcBef>
                          <a:spcPts val="0"/>
                        </a:spcBef>
                        <a:spcAft>
                          <a:spcPts val="0"/>
                        </a:spcAft>
                      </a:pPr>
                      <a:r>
                        <a:rPr lang="en-US" sz="2100" b="0" u="none" strike="noStrike" cap="none" spc="0">
                          <a:solidFill>
                            <a:srgbClr val="000000"/>
                          </a:solidFill>
                        </a:rPr>
                        <a:t>Number</a:t>
                      </a:r>
                      <a:endParaRPr lang="en-US" sz="2100" cap="none" spc="0">
                        <a:solidFill>
                          <a:srgbClr val="000000"/>
                        </a:solidFill>
                      </a:endParaRPr>
                    </a:p>
                  </a:txBody>
                  <a:tcPr marL="84197" marR="84197" marT="84197" marB="121240"/>
                </a:tc>
                <a:tc>
                  <a:txBody>
                    <a:bodyPr/>
                    <a:lstStyle/>
                    <a:p>
                      <a:pPr lvl="0" algn="ctr" rtl="0" fontAlgn="t">
                        <a:spcBef>
                          <a:spcPts val="0"/>
                        </a:spcBef>
                        <a:spcAft>
                          <a:spcPts val="0"/>
                        </a:spcAft>
                      </a:pPr>
                      <a:r>
                        <a:rPr lang="en-US" sz="2100" b="0" u="none" strike="noStrike" cap="none" spc="0">
                          <a:solidFill>
                            <a:srgbClr val="000000"/>
                          </a:solidFill>
                        </a:rPr>
                        <a:t>Yes</a:t>
                      </a:r>
                      <a:endParaRPr lang="en-US" sz="2100" cap="none" spc="0">
                        <a:solidFill>
                          <a:srgbClr val="000000"/>
                        </a:solidFill>
                      </a:endParaRPr>
                    </a:p>
                  </a:txBody>
                  <a:tcPr marL="84197" marR="84197" marT="84197" marB="121240"/>
                </a:tc>
                <a:extLst>
                  <a:ext uri="{0D108BD9-81ED-4DB2-BD59-A6C34878D82A}">
                    <a16:rowId xmlns:a16="http://schemas.microsoft.com/office/drawing/2014/main" val="2813108696"/>
                  </a:ext>
                </a:extLst>
              </a:tr>
              <a:tr h="571088">
                <a:tc>
                  <a:txBody>
                    <a:bodyPr/>
                    <a:lstStyle/>
                    <a:p>
                      <a:pPr lvl="0" algn="ctr" rtl="0" fontAlgn="t">
                        <a:spcBef>
                          <a:spcPts val="0"/>
                        </a:spcBef>
                        <a:spcAft>
                          <a:spcPts val="0"/>
                        </a:spcAft>
                      </a:pPr>
                      <a:r>
                        <a:rPr lang="en-US" sz="2100" b="0" u="none" strike="noStrike" cap="none" spc="0">
                          <a:solidFill>
                            <a:srgbClr val="000000"/>
                          </a:solidFill>
                        </a:rPr>
                        <a:t>order_ID</a:t>
                      </a:r>
                      <a:endParaRPr lang="en-US" sz="2100" cap="none" spc="0">
                        <a:solidFill>
                          <a:srgbClr val="000000"/>
                        </a:solidFill>
                      </a:endParaRPr>
                    </a:p>
                  </a:txBody>
                  <a:tcPr marL="84197" marR="84197" marT="84197" marB="121240"/>
                </a:tc>
                <a:tc>
                  <a:txBody>
                    <a:bodyPr/>
                    <a:lstStyle/>
                    <a:p>
                      <a:pPr lvl="0" algn="ctr" rtl="0" fontAlgn="t">
                        <a:spcBef>
                          <a:spcPts val="0"/>
                        </a:spcBef>
                        <a:spcAft>
                          <a:spcPts val="0"/>
                        </a:spcAft>
                      </a:pPr>
                      <a:r>
                        <a:rPr lang="en-US" sz="2100" b="0" u="none" strike="noStrike" cap="none" spc="0">
                          <a:solidFill>
                            <a:srgbClr val="000000"/>
                          </a:solidFill>
                        </a:rPr>
                        <a:t>Unique ID of an order</a:t>
                      </a:r>
                      <a:endParaRPr lang="en-US" sz="2100" cap="none" spc="0">
                        <a:solidFill>
                          <a:srgbClr val="000000"/>
                        </a:solidFill>
                      </a:endParaRPr>
                    </a:p>
                  </a:txBody>
                  <a:tcPr marL="84197" marR="84197" marT="84197" marB="121240"/>
                </a:tc>
                <a:tc>
                  <a:txBody>
                    <a:bodyPr/>
                    <a:lstStyle/>
                    <a:p>
                      <a:pPr lvl="0" algn="ctr" rtl="0" fontAlgn="t">
                        <a:spcBef>
                          <a:spcPts val="0"/>
                        </a:spcBef>
                        <a:spcAft>
                          <a:spcPts val="0"/>
                        </a:spcAft>
                      </a:pPr>
                      <a:r>
                        <a:rPr lang="en-US" sz="2100" b="0" u="none" strike="noStrike" cap="none" spc="0">
                          <a:solidFill>
                            <a:srgbClr val="000000"/>
                          </a:solidFill>
                        </a:rPr>
                        <a:t>Number</a:t>
                      </a:r>
                      <a:endParaRPr lang="en-US" sz="2100" cap="none" spc="0">
                        <a:solidFill>
                          <a:srgbClr val="000000"/>
                        </a:solidFill>
                      </a:endParaRPr>
                    </a:p>
                  </a:txBody>
                  <a:tcPr marL="84197" marR="84197" marT="84197" marB="121240"/>
                </a:tc>
                <a:tc>
                  <a:txBody>
                    <a:bodyPr/>
                    <a:lstStyle/>
                    <a:p>
                      <a:pPr lvl="0" algn="ctr" rtl="0" fontAlgn="t">
                        <a:spcBef>
                          <a:spcPts val="0"/>
                        </a:spcBef>
                        <a:spcAft>
                          <a:spcPts val="0"/>
                        </a:spcAft>
                      </a:pPr>
                      <a:r>
                        <a:rPr lang="en-US" sz="2100" b="0" u="none" strike="noStrike" cap="none" spc="0">
                          <a:solidFill>
                            <a:srgbClr val="000000"/>
                          </a:solidFill>
                        </a:rPr>
                        <a:t>Yes</a:t>
                      </a:r>
                      <a:endParaRPr lang="en-US" sz="2100" cap="none" spc="0">
                        <a:solidFill>
                          <a:srgbClr val="000000"/>
                        </a:solidFill>
                      </a:endParaRPr>
                    </a:p>
                  </a:txBody>
                  <a:tcPr marL="84197" marR="84197" marT="84197" marB="121240"/>
                </a:tc>
                <a:extLst>
                  <a:ext uri="{0D108BD9-81ED-4DB2-BD59-A6C34878D82A}">
                    <a16:rowId xmlns:a16="http://schemas.microsoft.com/office/drawing/2014/main" val="4212094792"/>
                  </a:ext>
                </a:extLst>
              </a:tr>
              <a:tr h="571088">
                <a:tc>
                  <a:txBody>
                    <a:bodyPr/>
                    <a:lstStyle/>
                    <a:p>
                      <a:pPr lvl="0" algn="ctr" rtl="0" fontAlgn="t">
                        <a:spcBef>
                          <a:spcPts val="0"/>
                        </a:spcBef>
                        <a:spcAft>
                          <a:spcPts val="0"/>
                        </a:spcAft>
                      </a:pPr>
                      <a:r>
                        <a:rPr lang="en-US" sz="2100" b="0" u="none" strike="noStrike" cap="none" spc="0">
                          <a:solidFill>
                            <a:srgbClr val="000000"/>
                          </a:solidFill>
                        </a:rPr>
                        <a:t>product_ID</a:t>
                      </a:r>
                      <a:endParaRPr lang="en-US" sz="2100" cap="none" spc="0">
                        <a:solidFill>
                          <a:srgbClr val="000000"/>
                        </a:solidFill>
                      </a:endParaRPr>
                    </a:p>
                  </a:txBody>
                  <a:tcPr marL="84197" marR="84197" marT="84197" marB="121240"/>
                </a:tc>
                <a:tc>
                  <a:txBody>
                    <a:bodyPr/>
                    <a:lstStyle/>
                    <a:p>
                      <a:pPr lvl="0" algn="ctr" rtl="0" fontAlgn="t">
                        <a:spcBef>
                          <a:spcPts val="0"/>
                        </a:spcBef>
                        <a:spcAft>
                          <a:spcPts val="0"/>
                        </a:spcAft>
                      </a:pPr>
                      <a:r>
                        <a:rPr lang="en-US" sz="2100" b="0" u="none" strike="noStrike" cap="none" spc="0">
                          <a:solidFill>
                            <a:srgbClr val="000000"/>
                          </a:solidFill>
                        </a:rPr>
                        <a:t>Unique ID of a Product</a:t>
                      </a:r>
                      <a:endParaRPr lang="en-US" sz="2100" cap="none" spc="0">
                        <a:solidFill>
                          <a:srgbClr val="000000"/>
                        </a:solidFill>
                      </a:endParaRPr>
                    </a:p>
                  </a:txBody>
                  <a:tcPr marL="84197" marR="84197" marT="84197" marB="121240"/>
                </a:tc>
                <a:tc>
                  <a:txBody>
                    <a:bodyPr/>
                    <a:lstStyle/>
                    <a:p>
                      <a:pPr lvl="0" algn="ctr" rtl="0" fontAlgn="t">
                        <a:spcBef>
                          <a:spcPts val="0"/>
                        </a:spcBef>
                        <a:spcAft>
                          <a:spcPts val="0"/>
                        </a:spcAft>
                      </a:pPr>
                      <a:r>
                        <a:rPr lang="en-US" sz="2100" b="0" u="none" strike="noStrike" cap="none" spc="0">
                          <a:solidFill>
                            <a:srgbClr val="000000"/>
                          </a:solidFill>
                        </a:rPr>
                        <a:t>Number</a:t>
                      </a:r>
                      <a:endParaRPr lang="en-US" sz="2100" cap="none" spc="0">
                        <a:solidFill>
                          <a:srgbClr val="000000"/>
                        </a:solidFill>
                      </a:endParaRPr>
                    </a:p>
                  </a:txBody>
                  <a:tcPr marL="84197" marR="84197" marT="84197" marB="121240"/>
                </a:tc>
                <a:tc>
                  <a:txBody>
                    <a:bodyPr/>
                    <a:lstStyle/>
                    <a:p>
                      <a:pPr lvl="0" algn="ctr" rtl="0" fontAlgn="t">
                        <a:spcBef>
                          <a:spcPts val="0"/>
                        </a:spcBef>
                        <a:spcAft>
                          <a:spcPts val="0"/>
                        </a:spcAft>
                      </a:pPr>
                      <a:r>
                        <a:rPr lang="en-US" sz="2100" b="0" u="none" strike="noStrike" cap="none" spc="0">
                          <a:solidFill>
                            <a:srgbClr val="000000"/>
                          </a:solidFill>
                        </a:rPr>
                        <a:t>Yes</a:t>
                      </a:r>
                      <a:endParaRPr lang="en-US" sz="2100" cap="none" spc="0">
                        <a:solidFill>
                          <a:srgbClr val="000000"/>
                        </a:solidFill>
                      </a:endParaRPr>
                    </a:p>
                  </a:txBody>
                  <a:tcPr marL="84197" marR="84197" marT="84197" marB="121240"/>
                </a:tc>
                <a:extLst>
                  <a:ext uri="{0D108BD9-81ED-4DB2-BD59-A6C34878D82A}">
                    <a16:rowId xmlns:a16="http://schemas.microsoft.com/office/drawing/2014/main" val="2200428907"/>
                  </a:ext>
                </a:extLst>
              </a:tr>
              <a:tr h="571088">
                <a:tc>
                  <a:txBody>
                    <a:bodyPr/>
                    <a:lstStyle/>
                    <a:p>
                      <a:pPr lvl="0" algn="ctr" rtl="0" fontAlgn="t">
                        <a:spcBef>
                          <a:spcPts val="0"/>
                        </a:spcBef>
                        <a:spcAft>
                          <a:spcPts val="0"/>
                        </a:spcAft>
                      </a:pPr>
                      <a:r>
                        <a:rPr lang="en-US" sz="2100" b="0" u="none" strike="noStrike" cap="none" spc="0">
                          <a:solidFill>
                            <a:srgbClr val="000000"/>
                          </a:solidFill>
                        </a:rPr>
                        <a:t>payment_ID</a:t>
                      </a:r>
                      <a:endParaRPr lang="en-US" sz="2100" cap="none" spc="0">
                        <a:solidFill>
                          <a:srgbClr val="000000"/>
                        </a:solidFill>
                      </a:endParaRPr>
                    </a:p>
                  </a:txBody>
                  <a:tcPr marL="84197" marR="84197" marT="84197" marB="121240"/>
                </a:tc>
                <a:tc>
                  <a:txBody>
                    <a:bodyPr/>
                    <a:lstStyle/>
                    <a:p>
                      <a:pPr lvl="0" algn="ctr" rtl="0" fontAlgn="t">
                        <a:spcBef>
                          <a:spcPts val="0"/>
                        </a:spcBef>
                        <a:spcAft>
                          <a:spcPts val="0"/>
                        </a:spcAft>
                      </a:pPr>
                      <a:r>
                        <a:rPr lang="en-US" sz="2100" b="0" u="none" strike="noStrike" cap="none" spc="0">
                          <a:solidFill>
                            <a:srgbClr val="000000"/>
                          </a:solidFill>
                        </a:rPr>
                        <a:t>Unique ID of Payment</a:t>
                      </a:r>
                      <a:endParaRPr lang="en-US" sz="2100" cap="none" spc="0">
                        <a:solidFill>
                          <a:srgbClr val="000000"/>
                        </a:solidFill>
                      </a:endParaRPr>
                    </a:p>
                  </a:txBody>
                  <a:tcPr marL="84197" marR="84197" marT="84197" marB="121240"/>
                </a:tc>
                <a:tc>
                  <a:txBody>
                    <a:bodyPr/>
                    <a:lstStyle/>
                    <a:p>
                      <a:pPr lvl="0" algn="ctr" rtl="0" fontAlgn="t">
                        <a:spcBef>
                          <a:spcPts val="0"/>
                        </a:spcBef>
                        <a:spcAft>
                          <a:spcPts val="0"/>
                        </a:spcAft>
                      </a:pPr>
                      <a:r>
                        <a:rPr lang="en-US" sz="2100" b="0" u="none" strike="noStrike" cap="none" spc="0">
                          <a:solidFill>
                            <a:srgbClr val="000000"/>
                          </a:solidFill>
                        </a:rPr>
                        <a:t>Number</a:t>
                      </a:r>
                      <a:endParaRPr lang="en-US" sz="2100" cap="none" spc="0">
                        <a:solidFill>
                          <a:srgbClr val="000000"/>
                        </a:solidFill>
                      </a:endParaRPr>
                    </a:p>
                  </a:txBody>
                  <a:tcPr marL="84197" marR="84197" marT="84197" marB="121240"/>
                </a:tc>
                <a:tc>
                  <a:txBody>
                    <a:bodyPr/>
                    <a:lstStyle/>
                    <a:p>
                      <a:pPr lvl="0" algn="ctr" rtl="0" fontAlgn="t">
                        <a:spcBef>
                          <a:spcPts val="0"/>
                        </a:spcBef>
                        <a:spcAft>
                          <a:spcPts val="0"/>
                        </a:spcAft>
                      </a:pPr>
                      <a:r>
                        <a:rPr lang="en-US" sz="2100" b="0" u="none" strike="noStrike" cap="none" spc="0">
                          <a:solidFill>
                            <a:srgbClr val="000000"/>
                          </a:solidFill>
                        </a:rPr>
                        <a:t>Yes</a:t>
                      </a:r>
                      <a:endParaRPr lang="en-US" sz="2100" cap="none" spc="0">
                        <a:solidFill>
                          <a:srgbClr val="000000"/>
                        </a:solidFill>
                      </a:endParaRPr>
                    </a:p>
                  </a:txBody>
                  <a:tcPr marL="84197" marR="84197" marT="84197" marB="121240"/>
                </a:tc>
                <a:extLst>
                  <a:ext uri="{0D108BD9-81ED-4DB2-BD59-A6C34878D82A}">
                    <a16:rowId xmlns:a16="http://schemas.microsoft.com/office/drawing/2014/main" val="1658518339"/>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name="Slide52">
    <p:bg>
      <p:bgPr>
        <a:solidFill>
          <a:srgbClr val="FFFFFF"/>
        </a:solidFill>
        <a:effectLst/>
      </p:bgPr>
    </p:bg>
    <p:spTree>
      <p:nvGrpSpPr>
        <p:cNvPr id="1" name=""/>
        <p:cNvGrpSpPr/>
        <p:nvPr/>
      </p:nvGrpSpPr>
      <p:grpSpPr>
        <a:xfrm>
          <a:off x="0" y="0"/>
          <a:ext cx="0" cy="0"/>
          <a:chOff x="0" y="0"/>
          <a:chExt cx="0" cy="0"/>
        </a:xfrm>
      </p:grpSpPr>
      <p:sp>
        <p:nvSpPr>
          <p:cNvPr id="2" name="Rectangle 60">
            <a:extLst>
              <a:ext uri="{FF2B5EF4-FFF2-40B4-BE49-F238E27FC236}">
                <a16:creationId xmlns:a16="http://schemas.microsoft.com/office/drawing/2014/main" id="{23EEA705-E4FD-8C25-7623-05DAE3D2E4D1}"/>
              </a:ext>
            </a:extLst>
          </p:cNvPr>
          <p:cNvSpPr>
            <a:spLocks noMove="1" noResize="1"/>
          </p:cNvSpPr>
          <p:nvPr/>
        </p:nvSpPr>
        <p:spPr>
          <a:xfrm>
            <a:off x="9"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3" name="Rectangle 62">
            <a:extLst>
              <a:ext uri="{FF2B5EF4-FFF2-40B4-BE49-F238E27FC236}">
                <a16:creationId xmlns:a16="http://schemas.microsoft.com/office/drawing/2014/main" id="{91FA85C3-EB08-EEA4-BCD4-C82E726D1368}"/>
              </a:ext>
            </a:extLst>
          </p:cNvPr>
          <p:cNvSpPr>
            <a:spLocks noMove="1" noResize="1"/>
          </p:cNvSpPr>
          <p:nvPr/>
        </p:nvSpPr>
        <p:spPr>
          <a:xfrm>
            <a:off x="0" y="0"/>
            <a:ext cx="2013554" cy="6858000"/>
          </a:xfrm>
          <a:prstGeom prst="rect">
            <a:avLst/>
          </a:prstGeom>
          <a:solidFill>
            <a:srgbClr val="7F7F7F"/>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4" name="TextBox 9">
            <a:extLst>
              <a:ext uri="{FF2B5EF4-FFF2-40B4-BE49-F238E27FC236}">
                <a16:creationId xmlns:a16="http://schemas.microsoft.com/office/drawing/2014/main" id="{A83A4940-F33D-480B-F371-45A2E9CA9666}"/>
              </a:ext>
            </a:extLst>
          </p:cNvPr>
          <p:cNvSpPr txBox="1"/>
          <p:nvPr/>
        </p:nvSpPr>
        <p:spPr>
          <a:xfrm>
            <a:off x="640089" y="2074362"/>
            <a:ext cx="2752353" cy="2709275"/>
          </a:xfrm>
          <a:prstGeom prst="rect">
            <a:avLst/>
          </a:prstGeom>
          <a:solidFill>
            <a:srgbClr val="262626"/>
          </a:solidFill>
          <a:ln w="174622" cap="flat">
            <a:solidFill>
              <a:srgbClr val="262626"/>
            </a:solidFill>
            <a:prstDash val="solid"/>
            <a:miter/>
          </a:ln>
        </p:spPr>
        <p:txBody>
          <a:bodyPr vert="horz" wrap="square" lIns="91440" tIns="45720" rIns="91440" bIns="45720" anchor="ctr" anchorCtr="1" compatLnSpc="1">
            <a:normAutofit/>
          </a:bodyPr>
          <a:lstStyle/>
          <a:p>
            <a:pPr marL="0" marR="0" lvl="0" indent="0" algn="ctr" defTabSz="914354" rtl="0" fontAlgn="auto" hangingPunct="1">
              <a:lnSpc>
                <a:spcPct val="90000"/>
              </a:lnSpc>
              <a:spcBef>
                <a:spcPts val="0"/>
              </a:spcBef>
              <a:spcAft>
                <a:spcPts val="600"/>
              </a:spcAft>
              <a:buNone/>
              <a:tabLst/>
              <a:defRPr sz="1800" b="0" i="0" u="none" strike="noStrike" kern="0" cap="none" spc="0" baseline="0">
                <a:solidFill>
                  <a:srgbClr val="000000"/>
                </a:solidFill>
                <a:uFillTx/>
              </a:defRPr>
            </a:pPr>
            <a:r>
              <a:rPr lang="en-US" sz="2601" b="1" i="0" u="none" strike="noStrike" kern="0" cap="none" spc="0" baseline="0">
                <a:solidFill>
                  <a:srgbClr val="FFFFFF"/>
                </a:solidFill>
                <a:effectLst>
                  <a:outerShdw dist="38096" dir="2700000">
                    <a:srgbClr val="5B9BD5"/>
                  </a:outerShdw>
                </a:effectLst>
                <a:uFillTx/>
                <a:latin typeface="Calibri Light"/>
              </a:rPr>
              <a:t>Reports</a:t>
            </a:r>
            <a:endParaRPr lang="en-US" sz="2601" b="1" i="0" u="none" strike="noStrike" kern="0" cap="none" spc="0" baseline="0">
              <a:solidFill>
                <a:srgbClr val="FFFFFF"/>
              </a:solidFill>
              <a:effectLst>
                <a:outerShdw dist="38096" dir="2700000">
                  <a:srgbClr val="ED7D31"/>
                </a:outerShdw>
              </a:effectLst>
              <a:uFillTx/>
              <a:latin typeface="Calibri Light"/>
            </a:endParaRPr>
          </a:p>
        </p:txBody>
      </p:sp>
      <p:sp>
        <p:nvSpPr>
          <p:cNvPr id="5" name="Rectangle 1">
            <a:extLst>
              <a:ext uri="{FF2B5EF4-FFF2-40B4-BE49-F238E27FC236}">
                <a16:creationId xmlns:a16="http://schemas.microsoft.com/office/drawing/2014/main" id="{24621C4A-033B-8680-7C83-B2AE759D1979}"/>
              </a:ext>
            </a:extLst>
          </p:cNvPr>
          <p:cNvSpPr/>
          <p:nvPr/>
        </p:nvSpPr>
        <p:spPr>
          <a:xfrm>
            <a:off x="3032122" y="3309369"/>
            <a:ext cx="184727" cy="369463"/>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6" name="Rectangle 1">
            <a:extLst>
              <a:ext uri="{FF2B5EF4-FFF2-40B4-BE49-F238E27FC236}">
                <a16:creationId xmlns:a16="http://schemas.microsoft.com/office/drawing/2014/main" id="{D837C221-008C-B6A1-759C-9B29E387A512}"/>
              </a:ext>
            </a:extLst>
          </p:cNvPr>
          <p:cNvSpPr/>
          <p:nvPr/>
        </p:nvSpPr>
        <p:spPr>
          <a:xfrm>
            <a:off x="3032122" y="3225235"/>
            <a:ext cx="184727" cy="369463"/>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7" name="Rectangle 1">
            <a:extLst>
              <a:ext uri="{FF2B5EF4-FFF2-40B4-BE49-F238E27FC236}">
                <a16:creationId xmlns:a16="http://schemas.microsoft.com/office/drawing/2014/main" id="{61EEFB45-1CE2-5EEE-0180-B3263686902C}"/>
              </a:ext>
            </a:extLst>
          </p:cNvPr>
          <p:cNvSpPr/>
          <p:nvPr/>
        </p:nvSpPr>
        <p:spPr>
          <a:xfrm>
            <a:off x="3032122" y="2762475"/>
            <a:ext cx="184727" cy="369463"/>
          </a:xfrm>
          <a:prstGeom prst="rect">
            <a:avLst/>
          </a:prstGeom>
          <a:noFill/>
          <a:ln cap="flat">
            <a:noFill/>
            <a:prstDash val="solid"/>
          </a:ln>
        </p:spPr>
        <p:txBody>
          <a:bodyPr vert="horz" wrap="none" lIns="91440" tIns="45720" rIns="91440" bIns="45720" anchor="ctr" anchorCtr="0" compatLnSpc="1">
            <a:sp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8" name="Rectangle 1">
            <a:extLst>
              <a:ext uri="{FF2B5EF4-FFF2-40B4-BE49-F238E27FC236}">
                <a16:creationId xmlns:a16="http://schemas.microsoft.com/office/drawing/2014/main" id="{CF577496-F42A-F1CD-37D6-5FF3257CE232}"/>
              </a:ext>
            </a:extLst>
          </p:cNvPr>
          <p:cNvSpPr/>
          <p:nvPr/>
        </p:nvSpPr>
        <p:spPr>
          <a:xfrm>
            <a:off x="4295778" y="1738631"/>
            <a:ext cx="184727" cy="631201"/>
          </a:xfrm>
          <a:prstGeom prst="rect">
            <a:avLst/>
          </a:prstGeom>
          <a:noFill/>
          <a:ln cap="flat">
            <a:noFill/>
            <a:prstDash val="solid"/>
          </a:ln>
        </p:spPr>
        <p:txBody>
          <a:bodyPr vert="horz" wrap="none" lIns="91440" tIns="0" rIns="91440" bIns="0" anchor="ctr" anchorCtr="0" compatLnSpc="1">
            <a:spAutoFit/>
          </a:bodyPr>
          <a:lstStyle/>
          <a:p>
            <a:pPr marL="0" marR="0" lvl="0" indent="0" algn="l" defTabSz="914354" rtl="0" fontAlgn="auto" hangingPunct="0">
              <a:lnSpc>
                <a:spcPct val="100000"/>
              </a:lnSpc>
              <a:spcBef>
                <a:spcPts val="0"/>
              </a:spcBef>
              <a:spcAft>
                <a:spcPts val="60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Arial" pitchFamily="34"/>
            </a:endParaRPr>
          </a:p>
          <a:p>
            <a:pPr marL="0" marR="0" lvl="0" indent="0" algn="l" defTabSz="914354" rtl="0" fontAlgn="auto" hangingPunct="0">
              <a:lnSpc>
                <a:spcPct val="100000"/>
              </a:lnSpc>
              <a:spcBef>
                <a:spcPts val="0"/>
              </a:spcBef>
              <a:spcAft>
                <a:spcPts val="60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Arial" pitchFamily="34"/>
            </a:endParaRPr>
          </a:p>
        </p:txBody>
      </p:sp>
      <p:graphicFrame>
        <p:nvGraphicFramePr>
          <p:cNvPr id="9" name="Table 3">
            <a:extLst>
              <a:ext uri="{FF2B5EF4-FFF2-40B4-BE49-F238E27FC236}">
                <a16:creationId xmlns:a16="http://schemas.microsoft.com/office/drawing/2014/main" id="{88722C31-77DC-516B-D7C5-538A00E03AEB}"/>
              </a:ext>
            </a:extLst>
          </p:cNvPr>
          <p:cNvGraphicFramePr>
            <a:graphicFrameLocks noGrp="1"/>
          </p:cNvGraphicFramePr>
          <p:nvPr/>
        </p:nvGraphicFramePr>
        <p:xfrm>
          <a:off x="3597158" y="61420"/>
          <a:ext cx="8594829" cy="6865340"/>
        </p:xfrm>
        <a:graphic>
          <a:graphicData uri="http://schemas.openxmlformats.org/drawingml/2006/table">
            <a:tbl>
              <a:tblPr>
                <a:effectLst/>
              </a:tblPr>
              <a:tblGrid>
                <a:gridCol w="2332744">
                  <a:extLst>
                    <a:ext uri="{9D8B030D-6E8A-4147-A177-3AD203B41FA5}">
                      <a16:colId xmlns:a16="http://schemas.microsoft.com/office/drawing/2014/main" val="2684135917"/>
                    </a:ext>
                  </a:extLst>
                </a:gridCol>
                <a:gridCol w="6262085">
                  <a:extLst>
                    <a:ext uri="{9D8B030D-6E8A-4147-A177-3AD203B41FA5}">
                      <a16:colId xmlns:a16="http://schemas.microsoft.com/office/drawing/2014/main" val="4191879565"/>
                    </a:ext>
                  </a:extLst>
                </a:gridCol>
              </a:tblGrid>
              <a:tr h="279129">
                <a:tc>
                  <a:txBody>
                    <a:bodyPr/>
                    <a:lstStyle/>
                    <a:p>
                      <a:pPr lvl="0" algn="ctr" rtl="0" fontAlgn="t">
                        <a:spcBef>
                          <a:spcPts val="0"/>
                        </a:spcBef>
                        <a:spcAft>
                          <a:spcPts val="0"/>
                        </a:spcAft>
                      </a:pPr>
                      <a:r>
                        <a:rPr lang="en-US" sz="1500" b="1" i="0" u="none" strike="noStrike">
                          <a:solidFill>
                            <a:srgbClr val="000000"/>
                          </a:solidFill>
                          <a:latin typeface="Times New Roman" pitchFamily="18"/>
                          <a:cs typeface="Times New Roman" pitchFamily="18"/>
                        </a:rPr>
                        <a:t>Report ID</a:t>
                      </a:r>
                      <a:endParaRPr lang="en-US" sz="150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1500" b="1" i="0" u="none" strike="noStrike">
                          <a:solidFill>
                            <a:srgbClr val="000000"/>
                          </a:solidFill>
                          <a:latin typeface="Times New Roman" pitchFamily="18"/>
                          <a:cs typeface="Times New Roman" pitchFamily="18"/>
                        </a:rPr>
                        <a:t>RPT-1</a:t>
                      </a:r>
                      <a:endParaRPr lang="en-US" sz="150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4279105"/>
                  </a:ext>
                </a:extLst>
              </a:tr>
              <a:tr h="279129">
                <a:tc>
                  <a:txBody>
                    <a:bodyPr/>
                    <a:lstStyle/>
                    <a:p>
                      <a:pPr lvl="0" algn="ctr" rtl="0" fontAlgn="t">
                        <a:spcBef>
                          <a:spcPts val="0"/>
                        </a:spcBef>
                        <a:spcAft>
                          <a:spcPts val="0"/>
                        </a:spcAft>
                      </a:pPr>
                      <a:r>
                        <a:rPr lang="en-US" sz="1500" b="0" i="0" u="none" strike="noStrike">
                          <a:solidFill>
                            <a:srgbClr val="000000"/>
                          </a:solidFill>
                          <a:latin typeface="Times New Roman" pitchFamily="18"/>
                          <a:cs typeface="Times New Roman" pitchFamily="18"/>
                        </a:rPr>
                        <a:t>Report Title</a:t>
                      </a:r>
                      <a:endParaRPr lang="en-US" sz="150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1500" b="0" i="0" u="none" strike="noStrike">
                          <a:solidFill>
                            <a:srgbClr val="000000"/>
                          </a:solidFill>
                          <a:latin typeface="Times New Roman" pitchFamily="18"/>
                          <a:cs typeface="Times New Roman" pitchFamily="18"/>
                        </a:rPr>
                        <a:t>Ordered product History</a:t>
                      </a:r>
                      <a:endParaRPr lang="en-US" sz="150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7573875"/>
                  </a:ext>
                </a:extLst>
              </a:tr>
              <a:tr h="713177">
                <a:tc>
                  <a:txBody>
                    <a:bodyPr/>
                    <a:lstStyle/>
                    <a:p>
                      <a:pPr lvl="0" algn="ctr" rtl="0" fontAlgn="t">
                        <a:spcBef>
                          <a:spcPts val="0"/>
                        </a:spcBef>
                        <a:spcAft>
                          <a:spcPts val="0"/>
                        </a:spcAft>
                      </a:pPr>
                      <a:r>
                        <a:rPr lang="en-US" sz="1500" b="0" i="0" u="none" strike="noStrike">
                          <a:solidFill>
                            <a:srgbClr val="000000"/>
                          </a:solidFill>
                          <a:latin typeface="Times New Roman" pitchFamily="18"/>
                          <a:cs typeface="Times New Roman" pitchFamily="18"/>
                        </a:rPr>
                        <a:t>Report Purpose</a:t>
                      </a:r>
                      <a:endParaRPr lang="en-US" sz="150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1500" b="0" i="0" u="none" strike="noStrike">
                          <a:solidFill>
                            <a:srgbClr val="000000"/>
                          </a:solidFill>
                          <a:latin typeface="Times New Roman" pitchFamily="18"/>
                          <a:cs typeface="Times New Roman" pitchFamily="18"/>
                        </a:rPr>
                        <a:t>Customer wants to see a list of all products that he had previously ordered from the Titan Shops over a specified time period up to 6 months prior to the current date, so he can reorder a particular product he liked.</a:t>
                      </a:r>
                      <a:endParaRPr lang="en-US" sz="150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8603202"/>
                  </a:ext>
                </a:extLst>
              </a:tr>
              <a:tr h="279129">
                <a:tc>
                  <a:txBody>
                    <a:bodyPr/>
                    <a:lstStyle/>
                    <a:p>
                      <a:pPr lvl="0" algn="ctr" rtl="0" fontAlgn="t">
                        <a:spcBef>
                          <a:spcPts val="0"/>
                        </a:spcBef>
                        <a:spcAft>
                          <a:spcPts val="0"/>
                        </a:spcAft>
                      </a:pPr>
                      <a:r>
                        <a:rPr lang="en-US" sz="1500" b="0" i="0" u="none" strike="noStrike">
                          <a:solidFill>
                            <a:srgbClr val="000000"/>
                          </a:solidFill>
                          <a:latin typeface="Times New Roman" pitchFamily="18"/>
                          <a:cs typeface="Times New Roman" pitchFamily="18"/>
                        </a:rPr>
                        <a:t>Priority</a:t>
                      </a:r>
                      <a:endParaRPr lang="en-US" sz="150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1500" b="0" i="0" u="none" strike="noStrike">
                          <a:solidFill>
                            <a:srgbClr val="000000"/>
                          </a:solidFill>
                          <a:latin typeface="Times New Roman" pitchFamily="18"/>
                          <a:cs typeface="Times New Roman" pitchFamily="18"/>
                        </a:rPr>
                        <a:t>Medium</a:t>
                      </a:r>
                      <a:endParaRPr lang="en-US" sz="150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4045083"/>
                  </a:ext>
                </a:extLst>
              </a:tr>
              <a:tr h="279129">
                <a:tc>
                  <a:txBody>
                    <a:bodyPr/>
                    <a:lstStyle/>
                    <a:p>
                      <a:pPr lvl="0" algn="ctr" rtl="0" fontAlgn="t">
                        <a:spcBef>
                          <a:spcPts val="0"/>
                        </a:spcBef>
                        <a:spcAft>
                          <a:spcPts val="0"/>
                        </a:spcAft>
                      </a:pPr>
                      <a:r>
                        <a:rPr lang="en-US" sz="1500" b="0" i="0" u="none" strike="noStrike">
                          <a:solidFill>
                            <a:srgbClr val="000000"/>
                          </a:solidFill>
                          <a:latin typeface="Times New Roman" pitchFamily="18"/>
                          <a:cs typeface="Times New Roman" pitchFamily="18"/>
                        </a:rPr>
                        <a:t>Report Users</a:t>
                      </a:r>
                      <a:endParaRPr lang="en-US" sz="150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1500" b="0" i="0" u="none" strike="noStrike">
                          <a:solidFill>
                            <a:srgbClr val="000000"/>
                          </a:solidFill>
                          <a:latin typeface="Times New Roman" pitchFamily="18"/>
                          <a:cs typeface="Times New Roman" pitchFamily="18"/>
                        </a:rPr>
                        <a:t>Customers</a:t>
                      </a:r>
                      <a:endParaRPr lang="en-US" sz="150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7481742"/>
                  </a:ext>
                </a:extLst>
              </a:tr>
              <a:tr h="279129">
                <a:tc>
                  <a:txBody>
                    <a:bodyPr/>
                    <a:lstStyle/>
                    <a:p>
                      <a:pPr lvl="0" algn="ctr" rtl="0" fontAlgn="t">
                        <a:spcBef>
                          <a:spcPts val="0"/>
                        </a:spcBef>
                        <a:spcAft>
                          <a:spcPts val="0"/>
                        </a:spcAft>
                      </a:pPr>
                      <a:r>
                        <a:rPr lang="en-US" sz="1500" b="0" i="0" u="none" strike="noStrike">
                          <a:solidFill>
                            <a:srgbClr val="000000"/>
                          </a:solidFill>
                          <a:latin typeface="Times New Roman" pitchFamily="18"/>
                          <a:cs typeface="Times New Roman" pitchFamily="18"/>
                        </a:rPr>
                        <a:t>Data Sources</a:t>
                      </a:r>
                      <a:endParaRPr lang="en-US" sz="150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1500" b="0" i="0" u="none" strike="noStrike">
                          <a:solidFill>
                            <a:srgbClr val="000000"/>
                          </a:solidFill>
                          <a:latin typeface="Times New Roman" pitchFamily="18"/>
                          <a:cs typeface="Times New Roman" pitchFamily="18"/>
                        </a:rPr>
                        <a:t>Database of Previously placed orders</a:t>
                      </a:r>
                      <a:endParaRPr lang="en-US" sz="150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9347794"/>
                  </a:ext>
                </a:extLst>
              </a:tr>
              <a:tr h="713177">
                <a:tc>
                  <a:txBody>
                    <a:bodyPr/>
                    <a:lstStyle/>
                    <a:p>
                      <a:pPr lvl="0" algn="ctr" rtl="0" fontAlgn="t">
                        <a:spcBef>
                          <a:spcPts val="0"/>
                        </a:spcBef>
                        <a:spcAft>
                          <a:spcPts val="0"/>
                        </a:spcAft>
                      </a:pPr>
                      <a:r>
                        <a:rPr lang="en-US" sz="1500" b="0" i="0" u="none" strike="noStrike">
                          <a:solidFill>
                            <a:srgbClr val="000000"/>
                          </a:solidFill>
                          <a:latin typeface="Times New Roman" pitchFamily="18"/>
                          <a:cs typeface="Times New Roman" pitchFamily="18"/>
                        </a:rPr>
                        <a:t>Frequency and Disposition</a:t>
                      </a:r>
                      <a:endParaRPr lang="en-US" sz="150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1500" b="0" i="0" u="none" strike="noStrike">
                          <a:solidFill>
                            <a:srgbClr val="000000"/>
                          </a:solidFill>
                          <a:latin typeface="Times New Roman" pitchFamily="18"/>
                          <a:cs typeface="Times New Roman" pitchFamily="18"/>
                        </a:rPr>
                        <a:t>Report is generated on demand by Customers. Data in the report is static. Report is displayed on the user's web browser screen on a computer, tablet, or smartphone. It can be printed if the display device permits printing.</a:t>
                      </a:r>
                      <a:endParaRPr lang="en-US" sz="150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4717033"/>
                  </a:ext>
                </a:extLst>
              </a:tr>
              <a:tr h="279129">
                <a:tc>
                  <a:txBody>
                    <a:bodyPr/>
                    <a:lstStyle/>
                    <a:p>
                      <a:pPr lvl="0" algn="ctr" rtl="0" fontAlgn="t">
                        <a:spcBef>
                          <a:spcPts val="0"/>
                        </a:spcBef>
                        <a:spcAft>
                          <a:spcPts val="0"/>
                        </a:spcAft>
                      </a:pPr>
                      <a:r>
                        <a:rPr lang="en-US" sz="1500" b="0" i="0" u="none" strike="noStrike">
                          <a:solidFill>
                            <a:srgbClr val="000000"/>
                          </a:solidFill>
                          <a:latin typeface="Times New Roman" pitchFamily="18"/>
                          <a:cs typeface="Times New Roman" pitchFamily="18"/>
                        </a:rPr>
                        <a:t>Visual Layout</a:t>
                      </a:r>
                      <a:endParaRPr lang="en-US" sz="150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1500" b="0" i="0" u="none" strike="noStrike">
                          <a:solidFill>
                            <a:srgbClr val="000000"/>
                          </a:solidFill>
                          <a:latin typeface="Times New Roman" pitchFamily="18"/>
                          <a:cs typeface="Times New Roman" pitchFamily="18"/>
                        </a:rPr>
                        <a:t>Landscape mode</a:t>
                      </a:r>
                      <a:endParaRPr lang="en-US" sz="150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6255251"/>
                  </a:ext>
                </a:extLst>
              </a:tr>
              <a:tr h="496153">
                <a:tc>
                  <a:txBody>
                    <a:bodyPr/>
                    <a:lstStyle/>
                    <a:p>
                      <a:pPr lvl="0" algn="ctr" rtl="0" fontAlgn="t">
                        <a:spcBef>
                          <a:spcPts val="0"/>
                        </a:spcBef>
                        <a:spcAft>
                          <a:spcPts val="0"/>
                        </a:spcAft>
                      </a:pPr>
                      <a:r>
                        <a:rPr lang="en-US" sz="1500" b="0" i="0" u="none" strike="noStrike">
                          <a:solidFill>
                            <a:srgbClr val="000000"/>
                          </a:solidFill>
                          <a:latin typeface="Times New Roman" pitchFamily="18"/>
                          <a:cs typeface="Times New Roman" pitchFamily="18"/>
                        </a:rPr>
                        <a:t>Header and Footer</a:t>
                      </a:r>
                      <a:endParaRPr lang="en-US" sz="150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1500" b="0" i="0" u="none" strike="noStrike" dirty="0">
                          <a:solidFill>
                            <a:srgbClr val="000000"/>
                          </a:solidFill>
                          <a:latin typeface="Times New Roman" pitchFamily="18"/>
                          <a:cs typeface="Times New Roman" pitchFamily="18"/>
                        </a:rPr>
                        <a:t>Report header shall contain the report title, Patron’s name, and date range specified. If printed, the report footer shall show the page number.</a:t>
                      </a:r>
                      <a:endParaRPr lang="en-US" sz="1500" dirty="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0909279"/>
                  </a:ext>
                </a:extLst>
              </a:tr>
              <a:tr h="2232343">
                <a:tc>
                  <a:txBody>
                    <a:bodyPr/>
                    <a:lstStyle/>
                    <a:p>
                      <a:pPr lvl="0" algn="ctr" rtl="0" fontAlgn="t">
                        <a:spcBef>
                          <a:spcPts val="0"/>
                        </a:spcBef>
                        <a:spcAft>
                          <a:spcPts val="0"/>
                        </a:spcAft>
                      </a:pPr>
                      <a:r>
                        <a:rPr lang="en-US" sz="1500" b="0" i="0" u="none" strike="noStrike">
                          <a:solidFill>
                            <a:srgbClr val="000000"/>
                          </a:solidFill>
                          <a:latin typeface="Times New Roman" pitchFamily="18"/>
                          <a:cs typeface="Times New Roman" pitchFamily="18"/>
                        </a:rPr>
                        <a:t>Report Body</a:t>
                      </a:r>
                      <a:endParaRPr lang="en-US" sz="150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1500" b="0" i="0" u="none" strike="noStrike">
                          <a:solidFill>
                            <a:srgbClr val="000000"/>
                          </a:solidFill>
                          <a:latin typeface="Times New Roman" pitchFamily="18"/>
                          <a:cs typeface="Times New Roman" pitchFamily="18"/>
                        </a:rPr>
                        <a:t>Fields shown and column headings: </a:t>
                      </a:r>
                      <a:endParaRPr lang="en-US" sz="1500">
                        <a:latin typeface="Times New Roman" pitchFamily="18"/>
                        <a:cs typeface="Times New Roman" pitchFamily="18"/>
                      </a:endParaRPr>
                    </a:p>
                    <a:p>
                      <a:pPr marL="0" lvl="0" indent="0" algn="ctr" rtl="0" fontAlgn="t">
                        <a:spcBef>
                          <a:spcPts val="0"/>
                        </a:spcBef>
                        <a:spcAft>
                          <a:spcPts val="0"/>
                        </a:spcAft>
                        <a:buNone/>
                      </a:pPr>
                      <a:r>
                        <a:rPr lang="en-US" sz="1500" b="0" i="0" u="none" strike="noStrike">
                          <a:solidFill>
                            <a:srgbClr val="000000"/>
                          </a:solidFill>
                          <a:latin typeface="Times New Roman" pitchFamily="18"/>
                          <a:cs typeface="Times New Roman" pitchFamily="18"/>
                        </a:rPr>
                        <a:t>■ Order ID </a:t>
                      </a:r>
                      <a:endParaRPr lang="en-US" sz="1500">
                        <a:latin typeface="Times New Roman" pitchFamily="18"/>
                        <a:cs typeface="Times New Roman" pitchFamily="18"/>
                      </a:endParaRPr>
                    </a:p>
                    <a:p>
                      <a:pPr marL="0" lvl="0" indent="0" algn="ctr" rtl="0" fontAlgn="t">
                        <a:spcBef>
                          <a:spcPts val="0"/>
                        </a:spcBef>
                        <a:spcAft>
                          <a:spcPts val="0"/>
                        </a:spcAft>
                        <a:buNone/>
                      </a:pPr>
                      <a:r>
                        <a:rPr lang="en-US" sz="1500" b="0" i="0" u="none" strike="noStrike">
                          <a:solidFill>
                            <a:srgbClr val="000000"/>
                          </a:solidFill>
                          <a:latin typeface="Times New Roman" pitchFamily="18"/>
                          <a:cs typeface="Times New Roman" pitchFamily="18"/>
                        </a:rPr>
                        <a:t>■ Order Date </a:t>
                      </a:r>
                      <a:endParaRPr lang="en-US" sz="1500">
                        <a:latin typeface="Times New Roman" pitchFamily="18"/>
                        <a:cs typeface="Times New Roman" pitchFamily="18"/>
                      </a:endParaRPr>
                    </a:p>
                    <a:p>
                      <a:pPr marL="0" lvl="0" indent="0" algn="ctr" rtl="0" fontAlgn="t">
                        <a:spcBef>
                          <a:spcPts val="0"/>
                        </a:spcBef>
                        <a:spcAft>
                          <a:spcPts val="0"/>
                        </a:spcAft>
                        <a:buNone/>
                      </a:pPr>
                      <a:r>
                        <a:rPr lang="en-US" sz="1500" b="0" i="0" u="none" strike="noStrike">
                          <a:solidFill>
                            <a:srgbClr val="000000"/>
                          </a:solidFill>
                          <a:latin typeface="Times New Roman" pitchFamily="18"/>
                          <a:cs typeface="Times New Roman" pitchFamily="18"/>
                        </a:rPr>
                        <a:t>■ Items Ordered </a:t>
                      </a:r>
                      <a:endParaRPr lang="en-US" sz="1500">
                        <a:latin typeface="Times New Roman" pitchFamily="18"/>
                        <a:cs typeface="Times New Roman" pitchFamily="18"/>
                      </a:endParaRPr>
                    </a:p>
                    <a:p>
                      <a:pPr marL="0" lvl="0" indent="0" algn="ctr" rtl="0" fontAlgn="t">
                        <a:spcBef>
                          <a:spcPts val="0"/>
                        </a:spcBef>
                        <a:spcAft>
                          <a:spcPts val="0"/>
                        </a:spcAft>
                        <a:buNone/>
                      </a:pPr>
                      <a:r>
                        <a:rPr lang="en-US" sz="1500" b="0" i="0" u="none" strike="noStrike">
                          <a:solidFill>
                            <a:srgbClr val="000000"/>
                          </a:solidFill>
                          <a:latin typeface="Times New Roman" pitchFamily="18"/>
                          <a:cs typeface="Times New Roman" pitchFamily="18"/>
                        </a:rPr>
                        <a:t>■ Total Price </a:t>
                      </a:r>
                      <a:endParaRPr lang="en-US" sz="1500">
                        <a:latin typeface="Times New Roman" pitchFamily="18"/>
                        <a:cs typeface="Times New Roman" pitchFamily="18"/>
                      </a:endParaRPr>
                    </a:p>
                    <a:p>
                      <a:pPr marL="0" lvl="0" indent="0" algn="ctr" rtl="0" fontAlgn="t">
                        <a:spcBef>
                          <a:spcPts val="0"/>
                        </a:spcBef>
                        <a:spcAft>
                          <a:spcPts val="0"/>
                        </a:spcAft>
                        <a:buNone/>
                      </a:pPr>
                      <a:r>
                        <a:rPr lang="en-US" sz="1500" b="0" i="0" u="none" strike="noStrike">
                          <a:solidFill>
                            <a:srgbClr val="000000"/>
                          </a:solidFill>
                          <a:latin typeface="Times New Roman" pitchFamily="18"/>
                          <a:cs typeface="Times New Roman" pitchFamily="18"/>
                        </a:rPr>
                        <a:t>■ Tax </a:t>
                      </a:r>
                      <a:endParaRPr lang="en-US" sz="1500">
                        <a:latin typeface="Times New Roman" pitchFamily="18"/>
                        <a:cs typeface="Times New Roman" pitchFamily="18"/>
                      </a:endParaRPr>
                    </a:p>
                    <a:p>
                      <a:pPr marL="0" lvl="0" indent="0" algn="ctr" rtl="0" fontAlgn="t">
                        <a:spcBef>
                          <a:spcPts val="0"/>
                        </a:spcBef>
                        <a:spcAft>
                          <a:spcPts val="0"/>
                        </a:spcAft>
                        <a:buNone/>
                      </a:pPr>
                      <a:r>
                        <a:rPr lang="en-US" sz="1500" b="0" i="0" u="none" strike="noStrike">
                          <a:solidFill>
                            <a:srgbClr val="000000"/>
                          </a:solidFill>
                          <a:latin typeface="Times New Roman" pitchFamily="18"/>
                          <a:cs typeface="Times New Roman" pitchFamily="18"/>
                        </a:rPr>
                        <a:t>■ Delivery Charge </a:t>
                      </a:r>
                      <a:endParaRPr lang="en-US" sz="1500">
                        <a:latin typeface="Times New Roman" pitchFamily="18"/>
                        <a:cs typeface="Times New Roman" pitchFamily="18"/>
                      </a:endParaRPr>
                    </a:p>
                    <a:p>
                      <a:pPr marL="0" lvl="0" indent="0" algn="ctr" rtl="0" fontAlgn="t">
                        <a:spcBef>
                          <a:spcPts val="0"/>
                        </a:spcBef>
                        <a:spcAft>
                          <a:spcPts val="0"/>
                        </a:spcAft>
                        <a:buNone/>
                      </a:pPr>
                      <a:r>
                        <a:rPr lang="en-US" sz="1500" b="0" i="0" u="none" strike="noStrike">
                          <a:solidFill>
                            <a:srgbClr val="000000"/>
                          </a:solidFill>
                          <a:latin typeface="Times New Roman" pitchFamily="18"/>
                          <a:cs typeface="Times New Roman" pitchFamily="18"/>
                        </a:rPr>
                        <a:t>■ Total Price (sum of product prices, tax, and delivery charge) </a:t>
                      </a:r>
                      <a:endParaRPr lang="en-US" sz="1500">
                        <a:latin typeface="Times New Roman" pitchFamily="18"/>
                        <a:cs typeface="Times New Roman" pitchFamily="18"/>
                      </a:endParaRPr>
                    </a:p>
                    <a:p>
                      <a:pPr lvl="0" algn="ctr" rtl="0" fontAlgn="t">
                        <a:spcBef>
                          <a:spcPts val="0"/>
                        </a:spcBef>
                        <a:spcAft>
                          <a:spcPts val="0"/>
                        </a:spcAft>
                      </a:pPr>
                      <a:r>
                        <a:rPr lang="en-US" sz="1500" b="0" i="0" u="none" strike="noStrike">
                          <a:solidFill>
                            <a:srgbClr val="000000"/>
                          </a:solidFill>
                          <a:latin typeface="Times New Roman" pitchFamily="18"/>
                          <a:cs typeface="Times New Roman" pitchFamily="18"/>
                        </a:rPr>
                        <a:t>Selection Criteria: date range specified by Customers, inclusive of end points </a:t>
                      </a:r>
                      <a:endParaRPr lang="en-US" sz="1500">
                        <a:latin typeface="Times New Roman" pitchFamily="18"/>
                        <a:cs typeface="Times New Roman" pitchFamily="18"/>
                      </a:endParaRPr>
                    </a:p>
                    <a:p>
                      <a:pPr lvl="0" algn="ctr" rtl="0" fontAlgn="t">
                        <a:spcBef>
                          <a:spcPts val="0"/>
                        </a:spcBef>
                        <a:spcAft>
                          <a:spcPts val="0"/>
                        </a:spcAft>
                      </a:pPr>
                      <a:r>
                        <a:rPr lang="en-US" sz="1500" b="0" i="0" u="none" strike="noStrike">
                          <a:solidFill>
                            <a:srgbClr val="000000"/>
                          </a:solidFill>
                          <a:latin typeface="Times New Roman" pitchFamily="18"/>
                          <a:cs typeface="Times New Roman" pitchFamily="18"/>
                        </a:rPr>
                        <a:t>Sort Criteria: reverse chronological order</a:t>
                      </a:r>
                      <a:endParaRPr lang="en-US" sz="150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3970140"/>
                  </a:ext>
                </a:extLst>
              </a:tr>
              <a:tr h="279129">
                <a:tc>
                  <a:txBody>
                    <a:bodyPr/>
                    <a:lstStyle/>
                    <a:p>
                      <a:pPr lvl="0" algn="ctr" rtl="0" fontAlgn="t">
                        <a:spcBef>
                          <a:spcPts val="0"/>
                        </a:spcBef>
                        <a:spcAft>
                          <a:spcPts val="0"/>
                        </a:spcAft>
                      </a:pPr>
                      <a:r>
                        <a:rPr lang="en-US" sz="1500" b="0" i="0" u="none" strike="noStrike">
                          <a:solidFill>
                            <a:srgbClr val="000000"/>
                          </a:solidFill>
                          <a:latin typeface="Times New Roman" pitchFamily="18"/>
                          <a:cs typeface="Times New Roman" pitchFamily="18"/>
                        </a:rPr>
                        <a:t>End-of-Report Indicator</a:t>
                      </a:r>
                      <a:endParaRPr lang="en-US" sz="150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1500" b="0" i="0" u="none" strike="noStrike">
                          <a:solidFill>
                            <a:srgbClr val="000000"/>
                          </a:solidFill>
                          <a:latin typeface="Times New Roman" pitchFamily="18"/>
                          <a:cs typeface="Times New Roman" pitchFamily="18"/>
                        </a:rPr>
                        <a:t>None</a:t>
                      </a:r>
                      <a:endParaRPr lang="en-US" sz="150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2337495"/>
                  </a:ext>
                </a:extLst>
              </a:tr>
              <a:tr h="430764">
                <a:tc>
                  <a:txBody>
                    <a:bodyPr/>
                    <a:lstStyle/>
                    <a:p>
                      <a:pPr lvl="0" algn="ctr" rtl="0" fontAlgn="t">
                        <a:spcBef>
                          <a:spcPts val="0"/>
                        </a:spcBef>
                        <a:spcAft>
                          <a:spcPts val="0"/>
                        </a:spcAft>
                      </a:pPr>
                      <a:r>
                        <a:rPr lang="en-US" sz="1500" b="0" i="0" u="none" strike="noStrike">
                          <a:solidFill>
                            <a:srgbClr val="000000"/>
                          </a:solidFill>
                          <a:latin typeface="Times New Roman" pitchFamily="18"/>
                          <a:cs typeface="Times New Roman" pitchFamily="18"/>
                        </a:rPr>
                        <a:t>Security Access Restrictions</a:t>
                      </a:r>
                      <a:endParaRPr lang="en-US" sz="150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tc>
                  <a:txBody>
                    <a:bodyPr/>
                    <a:lstStyle/>
                    <a:p>
                      <a:pPr lvl="0" algn="ctr" rtl="0" fontAlgn="t">
                        <a:spcBef>
                          <a:spcPts val="0"/>
                        </a:spcBef>
                        <a:spcAft>
                          <a:spcPts val="0"/>
                        </a:spcAft>
                      </a:pPr>
                      <a:r>
                        <a:rPr lang="en-US" sz="1500" b="0" i="0" u="none" strike="noStrike" dirty="0">
                          <a:solidFill>
                            <a:srgbClr val="000000"/>
                          </a:solidFill>
                          <a:latin typeface="Times New Roman" pitchFamily="18"/>
                          <a:cs typeface="Times New Roman" pitchFamily="18"/>
                        </a:rPr>
                        <a:t>Customers may retrieve only his own order history.</a:t>
                      </a:r>
                      <a:endParaRPr lang="en-US" sz="1500" dirty="0">
                        <a:latin typeface="Times New Roman" pitchFamily="18"/>
                        <a:cs typeface="Times New Roman" pitchFamily="18"/>
                      </a:endParaRPr>
                    </a:p>
                  </a:txBody>
                  <a:tcPr marL="32708" marR="32708" marT="32708" marB="32708">
                    <a:lnL w="12701" cap="flat" cmpd="sng" algn="ctr">
                      <a:solidFill>
                        <a:srgbClr val="000000"/>
                      </a:solidFill>
                      <a:prstDash val="solid"/>
                      <a:round/>
                      <a:headEnd type="none" w="med" len="med"/>
                      <a:tailEnd type="none" w="med" len="med"/>
                    </a:lnL>
                    <a:lnR w="12701" cap="flat" cmpd="sng" algn="ctr">
                      <a:solidFill>
                        <a:srgbClr val="000000"/>
                      </a:solidFill>
                      <a:prstDash val="solid"/>
                      <a:round/>
                      <a:headEnd type="none" w="med" len="med"/>
                      <a:tailEnd type="none" w="med" len="med"/>
                    </a:lnR>
                    <a:lnT w="12701" cap="flat" cmpd="sng" algn="ctr">
                      <a:solidFill>
                        <a:srgbClr val="000000"/>
                      </a:solidFill>
                      <a:prstDash val="solid"/>
                      <a:round/>
                      <a:headEnd type="none" w="med" len="med"/>
                      <a:tailEnd type="none" w="med" len="med"/>
                    </a:lnT>
                    <a:lnB w="1270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80999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name="Slide53">
    <p:bg>
      <p:bgPr>
        <a:solidFill>
          <a:srgbClr val="FFFFFF"/>
        </a:solidFill>
        <a:effectLst/>
      </p:bgPr>
    </p:bg>
    <p:spTree>
      <p:nvGrpSpPr>
        <p:cNvPr id="1" name=""/>
        <p:cNvGrpSpPr/>
        <p:nvPr/>
      </p:nvGrpSpPr>
      <p:grpSpPr>
        <a:xfrm>
          <a:off x="0" y="0"/>
          <a:ext cx="0" cy="0"/>
          <a:chOff x="0" y="0"/>
          <a:chExt cx="0" cy="0"/>
        </a:xfrm>
      </p:grpSpPr>
      <p:sp>
        <p:nvSpPr>
          <p:cNvPr id="2" name="Rectangle 21580">
            <a:extLst>
              <a:ext uri="{FF2B5EF4-FFF2-40B4-BE49-F238E27FC236}">
                <a16:creationId xmlns:a16="http://schemas.microsoft.com/office/drawing/2014/main" id="{BDF302C5-7CF3-3E7C-E3EE-D42497E6B975}"/>
              </a:ext>
            </a:extLst>
          </p:cNvPr>
          <p:cNvSpPr>
            <a:spLocks noMove="1" noResize="1"/>
          </p:cNvSpPr>
          <p:nvPr/>
        </p:nvSpPr>
        <p:spPr>
          <a:xfrm>
            <a:off x="9" y="0"/>
            <a:ext cx="12191996" cy="6858000"/>
          </a:xfrm>
          <a:prstGeom prst="rect">
            <a:avLst/>
          </a:prstGeom>
          <a:solidFill>
            <a:srgbClr val="0D0D0D"/>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3" name="TextBox 3">
            <a:extLst>
              <a:ext uri="{FF2B5EF4-FFF2-40B4-BE49-F238E27FC236}">
                <a16:creationId xmlns:a16="http://schemas.microsoft.com/office/drawing/2014/main" id="{98BDE716-0653-A511-3997-A366D6E8E3D6}"/>
              </a:ext>
            </a:extLst>
          </p:cNvPr>
          <p:cNvSpPr txBox="1"/>
          <p:nvPr/>
        </p:nvSpPr>
        <p:spPr>
          <a:xfrm>
            <a:off x="1014142" y="1450668"/>
            <a:ext cx="3932029" cy="3956691"/>
          </a:xfrm>
          <a:prstGeom prst="rect">
            <a:avLst/>
          </a:prstGeom>
          <a:noFill/>
          <a:ln cap="flat">
            <a:noFill/>
          </a:ln>
        </p:spPr>
        <p:txBody>
          <a:bodyPr vert="horz" wrap="square" lIns="91440" tIns="45720" rIns="91440" bIns="45720" anchor="ctr" anchorCtr="0" compatLnSpc="1">
            <a:normAutofit/>
          </a:bodyPr>
          <a:lstStyle/>
          <a:p>
            <a:pPr marL="0" marR="0" lvl="0" indent="0" algn="l" defTabSz="914354" rtl="0" fontAlgn="auto" hangingPunct="1">
              <a:lnSpc>
                <a:spcPct val="90000"/>
              </a:lnSpc>
              <a:spcBef>
                <a:spcPts val="0"/>
              </a:spcBef>
              <a:spcAft>
                <a:spcPts val="1400"/>
              </a:spcAft>
              <a:buNone/>
              <a:tabLst/>
              <a:defRPr sz="1800" b="0" i="0" u="none" strike="noStrike" kern="0" cap="none" spc="0" baseline="0">
                <a:solidFill>
                  <a:srgbClr val="000000"/>
                </a:solidFill>
                <a:uFillTx/>
              </a:defRPr>
            </a:pPr>
            <a:r>
              <a:rPr lang="en-US" sz="5600" b="1" i="0" u="none" strike="noStrike" kern="0" cap="none" spc="0" baseline="0">
                <a:solidFill>
                  <a:srgbClr val="FFFFFF"/>
                </a:solidFill>
                <a:uFillTx/>
                <a:latin typeface="Calibri Light"/>
              </a:rPr>
              <a:t>Data Acquisition, Integrity, Retention, and Disposal</a:t>
            </a:r>
          </a:p>
        </p:txBody>
      </p:sp>
      <p:cxnSp>
        <p:nvCxnSpPr>
          <p:cNvPr id="4" name="Straight Connector 21582">
            <a:extLst>
              <a:ext uri="{FF2B5EF4-FFF2-40B4-BE49-F238E27FC236}">
                <a16:creationId xmlns:a16="http://schemas.microsoft.com/office/drawing/2014/main" id="{647E0397-D96A-97D0-9074-F4BA6B6E988F}"/>
              </a:ext>
            </a:extLst>
          </p:cNvPr>
          <p:cNvCxnSpPr>
            <a:cxnSpLocks noMove="1" noResize="1"/>
          </p:cNvCxnSpPr>
          <p:nvPr/>
        </p:nvCxnSpPr>
        <p:spPr>
          <a:xfrm flipH="1">
            <a:off x="1014151" y="1450659"/>
            <a:ext cx="3932030" cy="0"/>
          </a:xfrm>
          <a:prstGeom prst="straightConnector1">
            <a:avLst/>
          </a:prstGeom>
          <a:noFill/>
          <a:ln w="12701" cap="flat">
            <a:solidFill>
              <a:srgbClr val="ED7D31"/>
            </a:solidFill>
            <a:prstDash val="solid"/>
            <a:miter/>
          </a:ln>
        </p:spPr>
      </p:cxnSp>
      <p:cxnSp>
        <p:nvCxnSpPr>
          <p:cNvPr id="5" name="Straight Connector 21584">
            <a:extLst>
              <a:ext uri="{FF2B5EF4-FFF2-40B4-BE49-F238E27FC236}">
                <a16:creationId xmlns:a16="http://schemas.microsoft.com/office/drawing/2014/main" id="{DC4A84B6-1DE8-FF84-2E8C-EB03F6E62D80}"/>
              </a:ext>
            </a:extLst>
          </p:cNvPr>
          <p:cNvCxnSpPr>
            <a:cxnSpLocks noMove="1" noResize="1"/>
          </p:cNvCxnSpPr>
          <p:nvPr/>
        </p:nvCxnSpPr>
        <p:spPr>
          <a:xfrm flipH="1">
            <a:off x="1014151" y="5408575"/>
            <a:ext cx="3932030" cy="0"/>
          </a:xfrm>
          <a:prstGeom prst="straightConnector1">
            <a:avLst/>
          </a:prstGeom>
          <a:noFill/>
          <a:ln w="12701" cap="flat">
            <a:solidFill>
              <a:srgbClr val="ED7D31"/>
            </a:solidFill>
            <a:prstDash val="solid"/>
            <a:miter/>
          </a:ln>
        </p:spPr>
      </p:cxnSp>
      <p:sp>
        <p:nvSpPr>
          <p:cNvPr id="6" name="TextBox 4">
            <a:extLst>
              <a:ext uri="{FF2B5EF4-FFF2-40B4-BE49-F238E27FC236}">
                <a16:creationId xmlns:a16="http://schemas.microsoft.com/office/drawing/2014/main" id="{E1A162A4-F851-1F48-F8AD-42AE46F0F5E1}"/>
              </a:ext>
            </a:extLst>
          </p:cNvPr>
          <p:cNvSpPr txBox="1"/>
          <p:nvPr/>
        </p:nvSpPr>
        <p:spPr>
          <a:xfrm>
            <a:off x="5150504" y="1427085"/>
            <a:ext cx="6680716" cy="4571972"/>
          </a:xfrm>
          <a:prstGeom prst="rect">
            <a:avLst/>
          </a:prstGeom>
          <a:noFill/>
          <a:ln cap="flat">
            <a:noFill/>
          </a:ln>
        </p:spPr>
        <p:txBody>
          <a:bodyPr vert="horz" wrap="square" lIns="91440" tIns="45720" rIns="91440" bIns="45720" anchor="ctr" anchorCtr="0" compatLnSpc="1">
            <a:noAutofit/>
          </a:bodyPr>
          <a:lstStyle/>
          <a:p>
            <a:pPr marL="0" marR="0" lvl="0" indent="0" algn="l" defTabSz="914354" rtl="0" fontAlgn="auto" hangingPunct="1">
              <a:lnSpc>
                <a:spcPct val="90000"/>
              </a:lnSpc>
              <a:spcBef>
                <a:spcPts val="0"/>
              </a:spcBef>
              <a:spcAft>
                <a:spcPts val="600"/>
              </a:spcAft>
              <a:buNone/>
              <a:tabLst/>
              <a:defRPr sz="1800" b="0" i="0" u="none" strike="noStrike" kern="0" cap="none" spc="0" baseline="0">
                <a:solidFill>
                  <a:srgbClr val="000000"/>
                </a:solidFill>
                <a:uFillTx/>
              </a:defRPr>
            </a:pPr>
            <a:r>
              <a:rPr lang="en-US" sz="1801" b="1" i="0" u="none" strike="noStrike" kern="0" cap="none" spc="0" baseline="0" dirty="0">
                <a:solidFill>
                  <a:srgbClr val="FFFFFF"/>
                </a:solidFill>
                <a:uFillTx/>
                <a:latin typeface="Times New Roman" pitchFamily="18"/>
                <a:cs typeface="Times New Roman" pitchFamily="18"/>
              </a:rPr>
              <a:t>Data Integrity</a:t>
            </a:r>
          </a:p>
          <a:p>
            <a:pPr marL="0" marR="0" lvl="0" indent="-228590" algn="l" defTabSz="914354" rtl="0" fontAlgn="auto" hangingPunct="1">
              <a:lnSpc>
                <a:spcPct val="9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r>
              <a:rPr lang="en-US" sz="1801" b="0" i="0" u="none" strike="noStrike" kern="0" cap="none" spc="0" baseline="0" dirty="0">
                <a:solidFill>
                  <a:srgbClr val="FFFFFF"/>
                </a:solidFill>
                <a:uFillTx/>
                <a:latin typeface="Times New Roman" pitchFamily="18"/>
                <a:cs typeface="Times New Roman" pitchFamily="18"/>
              </a:rPr>
              <a:t>Data Integrity has been established using Primary and Foreign Keys in each column, as well as the prohibition of null values in certain required fields.</a:t>
            </a:r>
          </a:p>
          <a:p>
            <a:pPr marL="0" marR="0" lvl="0" indent="-228590" algn="l" defTabSz="914354" rtl="0" fontAlgn="auto" hangingPunct="1">
              <a:lnSpc>
                <a:spcPct val="9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r>
              <a:rPr lang="en-US" sz="1801" b="0" i="0" u="none" strike="noStrike" kern="0" cap="none" spc="0" baseline="0" dirty="0">
                <a:solidFill>
                  <a:srgbClr val="FFFFFF"/>
                </a:solidFill>
                <a:uFillTx/>
                <a:latin typeface="Times New Roman" pitchFamily="18"/>
                <a:cs typeface="Times New Roman" pitchFamily="18"/>
              </a:rPr>
              <a:t>Null is not allowed in some fields, such as Customer ID and Customer Name.</a:t>
            </a:r>
          </a:p>
          <a:p>
            <a:pPr marL="0" marR="0" lvl="0" indent="0" algn="l" defTabSz="914354" rtl="0" fontAlgn="auto" hangingPunct="1">
              <a:lnSpc>
                <a:spcPct val="90000"/>
              </a:lnSpc>
              <a:spcBef>
                <a:spcPts val="0"/>
              </a:spcBef>
              <a:spcAft>
                <a:spcPts val="600"/>
              </a:spcAft>
              <a:buNone/>
              <a:tabLst/>
              <a:defRPr sz="1800" b="0" i="0" u="none" strike="noStrike" kern="0" cap="none" spc="0" baseline="0">
                <a:solidFill>
                  <a:srgbClr val="000000"/>
                </a:solidFill>
                <a:uFillTx/>
              </a:defRPr>
            </a:pPr>
            <a:br>
              <a:rPr lang="en-US" sz="1801" b="0" i="0" u="none" strike="noStrike" kern="0" cap="none" spc="0" baseline="0" dirty="0">
                <a:solidFill>
                  <a:srgbClr val="FFFFFF"/>
                </a:solidFill>
                <a:uFillTx/>
                <a:latin typeface="Times New Roman" pitchFamily="18"/>
                <a:cs typeface="Times New Roman" pitchFamily="18"/>
              </a:rPr>
            </a:br>
            <a:r>
              <a:rPr lang="en-US" sz="1801" b="1" i="0" u="none" strike="noStrike" kern="0" cap="none" spc="0" baseline="0" dirty="0">
                <a:solidFill>
                  <a:srgbClr val="FFFFFF"/>
                </a:solidFill>
                <a:uFillTx/>
                <a:latin typeface="Times New Roman" pitchFamily="18"/>
                <a:cs typeface="Times New Roman" pitchFamily="18"/>
              </a:rPr>
              <a:t>Data Retention</a:t>
            </a:r>
            <a:endParaRPr lang="en-US" sz="1801" b="0" i="0" u="none" strike="noStrike" kern="0" cap="none" spc="0" baseline="0" dirty="0">
              <a:solidFill>
                <a:srgbClr val="FFFFFF"/>
              </a:solidFill>
              <a:uFillTx/>
              <a:latin typeface="Times New Roman" pitchFamily="18"/>
              <a:cs typeface="Times New Roman" pitchFamily="18"/>
            </a:endParaRPr>
          </a:p>
          <a:p>
            <a:pPr marL="0" marR="0" lvl="0" indent="-228590" algn="l" defTabSz="914354" rtl="0" fontAlgn="auto" hangingPunct="1">
              <a:lnSpc>
                <a:spcPct val="9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r>
              <a:rPr lang="en-US" sz="1801" b="0" i="0" u="none" strike="noStrike" kern="0" cap="none" spc="0" baseline="0" dirty="0">
                <a:solidFill>
                  <a:srgbClr val="FFFFFF"/>
                </a:solidFill>
                <a:uFillTx/>
                <a:latin typeface="Times New Roman" pitchFamily="18"/>
                <a:cs typeface="Times New Roman" pitchFamily="18"/>
              </a:rPr>
              <a:t>A customer's order history will be retained for a year.</a:t>
            </a:r>
          </a:p>
          <a:p>
            <a:pPr marL="0" marR="0" lvl="0" indent="-228590" algn="l" defTabSz="914354" rtl="0" fontAlgn="auto" hangingPunct="1">
              <a:lnSpc>
                <a:spcPct val="9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r>
              <a:rPr lang="en-US" sz="1801" b="0" i="0" u="none" strike="noStrike" kern="0" cap="none" spc="0" baseline="0" dirty="0">
                <a:solidFill>
                  <a:srgbClr val="FFFFFF"/>
                </a:solidFill>
                <a:uFillTx/>
                <a:latin typeface="Times New Roman" pitchFamily="18"/>
                <a:cs typeface="Times New Roman" pitchFamily="18"/>
              </a:rPr>
              <a:t>Website visitor data will be retained as long as necessary to provide the service requested/initiated through the website.</a:t>
            </a:r>
          </a:p>
          <a:p>
            <a:pPr marL="0" marR="0" lvl="0" indent="-228590" algn="l" defTabSz="914354" rtl="0" fontAlgn="auto" hangingPunct="1">
              <a:lnSpc>
                <a:spcPct val="9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r>
              <a:rPr lang="en-US" sz="1801" b="0" i="0" u="none" strike="noStrike" kern="0" cap="none" spc="0" baseline="0" dirty="0">
                <a:solidFill>
                  <a:srgbClr val="FFFFFF"/>
                </a:solidFill>
                <a:uFillTx/>
                <a:latin typeface="Times New Roman" pitchFamily="18"/>
                <a:cs typeface="Times New Roman" pitchFamily="18"/>
              </a:rPr>
              <a:t>Personal data of vendors will be kept for the duration of the contract or agreement.</a:t>
            </a:r>
          </a:p>
          <a:p>
            <a:pPr marL="0" marR="0" lvl="0" indent="-228590" algn="l" defTabSz="914354" rtl="0" fontAlgn="auto" hangingPunct="1">
              <a:lnSpc>
                <a:spcPct val="9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r>
              <a:rPr lang="en-US" sz="1801" b="0" i="0" u="none" strike="noStrike" kern="0" cap="none" spc="0" baseline="0" dirty="0">
                <a:solidFill>
                  <a:srgbClr val="FFFFFF"/>
                </a:solidFill>
                <a:uFillTx/>
                <a:latin typeface="Times New Roman" pitchFamily="18"/>
                <a:cs typeface="Times New Roman" pitchFamily="18"/>
              </a:rPr>
              <a:t>Data associated with tax payments will be held for 3 years. </a:t>
            </a:r>
          </a:p>
          <a:p>
            <a:pPr marL="0" marR="0" lvl="0" indent="0" algn="l" defTabSz="914354" rtl="0" fontAlgn="auto" hangingPunct="1">
              <a:lnSpc>
                <a:spcPct val="90000"/>
              </a:lnSpc>
              <a:spcBef>
                <a:spcPts val="0"/>
              </a:spcBef>
              <a:spcAft>
                <a:spcPts val="600"/>
              </a:spcAft>
              <a:buNone/>
              <a:tabLst/>
              <a:defRPr sz="1800" b="0" i="0" u="none" strike="noStrike" kern="0" cap="none" spc="0" baseline="0">
                <a:solidFill>
                  <a:srgbClr val="000000"/>
                </a:solidFill>
                <a:uFillTx/>
              </a:defRPr>
            </a:pPr>
            <a:br>
              <a:rPr lang="en-US" sz="1801" b="0" i="0" u="none" strike="noStrike" kern="0" cap="none" spc="0" baseline="0" dirty="0">
                <a:solidFill>
                  <a:srgbClr val="FFFFFF"/>
                </a:solidFill>
                <a:uFillTx/>
                <a:latin typeface="Times New Roman" pitchFamily="18"/>
                <a:cs typeface="Times New Roman" pitchFamily="18"/>
              </a:rPr>
            </a:br>
            <a:r>
              <a:rPr lang="en-US" sz="1801" b="1" i="0" u="none" strike="noStrike" kern="0" cap="none" spc="0" baseline="0" dirty="0">
                <a:solidFill>
                  <a:srgbClr val="FFFFFF"/>
                </a:solidFill>
                <a:uFillTx/>
                <a:latin typeface="Times New Roman" pitchFamily="18"/>
                <a:cs typeface="Times New Roman" pitchFamily="18"/>
              </a:rPr>
              <a:t>Data Disposal</a:t>
            </a:r>
          </a:p>
          <a:p>
            <a:pPr marL="0" marR="0" lvl="0" indent="-228590" algn="l" defTabSz="914354" rtl="0" fontAlgn="auto" hangingPunct="1">
              <a:lnSpc>
                <a:spcPct val="9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r>
              <a:rPr lang="en-US" sz="1801" b="0" i="0" u="none" strike="noStrike" kern="0" cap="none" spc="0" baseline="0" dirty="0">
                <a:solidFill>
                  <a:srgbClr val="FFFFFF"/>
                </a:solidFill>
                <a:uFillTx/>
                <a:latin typeface="Times New Roman" pitchFamily="18"/>
                <a:cs typeface="Times New Roman" pitchFamily="18"/>
              </a:rPr>
              <a:t>The System used a method called "Sanitizing and Wiping" to get rid of data. Special software can overwrite any stored information, making it impossible to read or recover.</a:t>
            </a:r>
            <a:br>
              <a:rPr lang="en-US" sz="1801" b="0" i="0" u="none" strike="noStrike" kern="0" cap="none" spc="0" baseline="0" dirty="0">
                <a:solidFill>
                  <a:srgbClr val="FFFFFF"/>
                </a:solidFill>
                <a:uFillTx/>
                <a:latin typeface="Times New Roman" pitchFamily="18"/>
                <a:cs typeface="Times New Roman" pitchFamily="18"/>
              </a:rPr>
            </a:br>
            <a:endParaRPr lang="en-US" sz="1801" b="0" i="0" u="none" strike="noStrike" kern="0" cap="none" spc="0" baseline="0" dirty="0">
              <a:solidFill>
                <a:srgbClr val="FFFFFF"/>
              </a:solidFill>
              <a:uFillTx/>
              <a:latin typeface="Times New Roman" pitchFamily="18"/>
              <a:cs typeface="Times New Roman" pitchFamily="18"/>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name="Slide54">
    <p:bg>
      <p:bgPr>
        <a:solidFill>
          <a:srgbClr val="FFFFFF"/>
        </a:solidFill>
        <a:effectLst/>
      </p:bgPr>
    </p:bg>
    <p:spTree>
      <p:nvGrpSpPr>
        <p:cNvPr id="1" name=""/>
        <p:cNvGrpSpPr/>
        <p:nvPr/>
      </p:nvGrpSpPr>
      <p:grpSpPr>
        <a:xfrm>
          <a:off x="0" y="0"/>
          <a:ext cx="0" cy="0"/>
          <a:chOff x="0" y="0"/>
          <a:chExt cx="0" cy="0"/>
        </a:xfrm>
      </p:grpSpPr>
      <p:sp>
        <p:nvSpPr>
          <p:cNvPr id="2" name="Rectangle 22534">
            <a:extLst>
              <a:ext uri="{FF2B5EF4-FFF2-40B4-BE49-F238E27FC236}">
                <a16:creationId xmlns:a16="http://schemas.microsoft.com/office/drawing/2014/main" id="{A15ABCDF-7F05-5460-A772-6F58D59A074C}"/>
              </a:ext>
            </a:extLst>
          </p:cNvPr>
          <p:cNvSpPr>
            <a:spLocks noMove="1" noResize="1"/>
          </p:cNvSpPr>
          <p:nvPr/>
        </p:nvSpPr>
        <p:spPr>
          <a:xfrm>
            <a:off x="9"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3" name="Oval 22536">
            <a:extLst>
              <a:ext uri="{FF2B5EF4-FFF2-40B4-BE49-F238E27FC236}">
                <a16:creationId xmlns:a16="http://schemas.microsoft.com/office/drawing/2014/main" id="{6A8AF936-0526-BE9B-2DB4-464EFF33AB56}"/>
              </a:ext>
            </a:extLst>
          </p:cNvPr>
          <p:cNvSpPr>
            <a:spLocks noMove="1" noResize="1"/>
          </p:cNvSpPr>
          <p:nvPr/>
        </p:nvSpPr>
        <p:spPr>
          <a:xfrm>
            <a:off x="2124928" y="3131948"/>
            <a:ext cx="1240639" cy="124063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70AD47">
              <a:alpha val="90000"/>
            </a:srgbClr>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4" name="Freeform: Shape 22538">
            <a:extLst>
              <a:ext uri="{FF2B5EF4-FFF2-40B4-BE49-F238E27FC236}">
                <a16:creationId xmlns:a16="http://schemas.microsoft.com/office/drawing/2014/main" id="{176D66A9-BD9B-6837-AFCE-C9A719E0D386}"/>
              </a:ext>
            </a:extLst>
          </p:cNvPr>
          <p:cNvSpPr>
            <a:spLocks noMove="1" noResize="1"/>
          </p:cNvSpPr>
          <p:nvPr/>
        </p:nvSpPr>
        <p:spPr>
          <a:xfrm>
            <a:off x="2270318" y="4546927"/>
            <a:ext cx="2369987" cy="2311072"/>
          </a:xfrm>
          <a:custGeom>
            <a:avLst/>
            <a:gdLst>
              <a:gd name="f0" fmla="val 10800000"/>
              <a:gd name="f1" fmla="val 5400000"/>
              <a:gd name="f2" fmla="val 180"/>
              <a:gd name="f3" fmla="val w"/>
              <a:gd name="f4" fmla="val h"/>
              <a:gd name="f5" fmla="val 0"/>
              <a:gd name="f6" fmla="val 2369988"/>
              <a:gd name="f7" fmla="val 2311077"/>
              <a:gd name="f8" fmla="val 1128071"/>
              <a:gd name="f9" fmla="val 1157716"/>
              <a:gd name="f10" fmla="val 128440"/>
              <a:gd name="f11" fmla="val 1365270"/>
              <a:gd name="f12" fmla="val 935139"/>
              <a:gd name="f13" fmla="val 1769588"/>
              <a:gd name="f14" fmla="val 1662859"/>
              <a:gd name="f15" fmla="val 2316462"/>
              <a:gd name="f16" fmla="val 2257392"/>
              <a:gd name="f17" fmla="val 957894"/>
              <a:gd name="f18" fmla="val 777804"/>
              <a:gd name="f19" fmla="val 2040997"/>
              <a:gd name="f20" fmla="val 421651"/>
              <a:gd name="f21" fmla="val 1454849"/>
              <a:gd name="f22" fmla="val 161627"/>
              <a:gd name="f23" fmla="val 803832"/>
              <a:gd name="f24" fmla="val 19614"/>
              <a:gd name="f25" fmla="val 109827"/>
              <a:gd name="f26" fmla="+- 0 0 -90"/>
              <a:gd name="f27" fmla="*/ f3 1 2369988"/>
              <a:gd name="f28" fmla="*/ f4 1 2311077"/>
              <a:gd name="f29" fmla="+- f7 0 f5"/>
              <a:gd name="f30" fmla="+- f6 0 f5"/>
              <a:gd name="f31" fmla="*/ f26 f0 1"/>
              <a:gd name="f32" fmla="*/ f30 1 2369988"/>
              <a:gd name="f33" fmla="*/ f29 1 2311077"/>
              <a:gd name="f34" fmla="*/ 0 f30 1"/>
              <a:gd name="f35" fmla="*/ 0 f29 1"/>
              <a:gd name="f36" fmla="*/ 1128071 f30 1"/>
              <a:gd name="f37" fmla="*/ 1157716 f30 1"/>
              <a:gd name="f38" fmla="*/ 128440 f29 1"/>
              <a:gd name="f39" fmla="*/ 2316462 f30 1"/>
              <a:gd name="f40" fmla="*/ 2257392 f29 1"/>
              <a:gd name="f41" fmla="*/ 2369988 f30 1"/>
              <a:gd name="f42" fmla="*/ 2311077 f29 1"/>
              <a:gd name="f43" fmla="*/ 957894 f30 1"/>
              <a:gd name="f44" fmla="*/ 777804 f30 1"/>
              <a:gd name="f45" fmla="*/ 2040997 f29 1"/>
              <a:gd name="f46" fmla="*/ 19614 f30 1"/>
              <a:gd name="f47" fmla="*/ 109827 f29 1"/>
              <a:gd name="f48" fmla="*/ f31 1 f2"/>
              <a:gd name="f49" fmla="*/ f34 1 2369988"/>
              <a:gd name="f50" fmla="*/ f35 1 2311077"/>
              <a:gd name="f51" fmla="*/ f36 1 2369988"/>
              <a:gd name="f52" fmla="*/ f37 1 2369988"/>
              <a:gd name="f53" fmla="*/ f38 1 2311077"/>
              <a:gd name="f54" fmla="*/ f39 1 2369988"/>
              <a:gd name="f55" fmla="*/ f40 1 2311077"/>
              <a:gd name="f56" fmla="*/ f41 1 2369988"/>
              <a:gd name="f57" fmla="*/ f42 1 2311077"/>
              <a:gd name="f58" fmla="*/ f43 1 2369988"/>
              <a:gd name="f59" fmla="*/ f44 1 2369988"/>
              <a:gd name="f60" fmla="*/ f45 1 2311077"/>
              <a:gd name="f61" fmla="*/ f46 1 2369988"/>
              <a:gd name="f62" fmla="*/ f47 1 2311077"/>
              <a:gd name="f63" fmla="*/ f5 1 f32"/>
              <a:gd name="f64" fmla="*/ f6 1 f32"/>
              <a:gd name="f65" fmla="*/ f5 1 f33"/>
              <a:gd name="f66" fmla="*/ f7 1 f33"/>
              <a:gd name="f67" fmla="+- f48 0 f1"/>
              <a:gd name="f68" fmla="*/ f49 1 f32"/>
              <a:gd name="f69" fmla="*/ f50 1 f33"/>
              <a:gd name="f70" fmla="*/ f51 1 f32"/>
              <a:gd name="f71" fmla="*/ f52 1 f32"/>
              <a:gd name="f72" fmla="*/ f53 1 f33"/>
              <a:gd name="f73" fmla="*/ f54 1 f32"/>
              <a:gd name="f74" fmla="*/ f55 1 f33"/>
              <a:gd name="f75" fmla="*/ f56 1 f32"/>
              <a:gd name="f76" fmla="*/ f57 1 f33"/>
              <a:gd name="f77" fmla="*/ f58 1 f32"/>
              <a:gd name="f78" fmla="*/ f59 1 f32"/>
              <a:gd name="f79" fmla="*/ f60 1 f33"/>
              <a:gd name="f80" fmla="*/ f61 1 f32"/>
              <a:gd name="f81" fmla="*/ f62 1 f33"/>
              <a:gd name="f82" fmla="*/ f63 f27 1"/>
              <a:gd name="f83" fmla="*/ f64 f27 1"/>
              <a:gd name="f84" fmla="*/ f66 f28 1"/>
              <a:gd name="f85" fmla="*/ f65 f28 1"/>
              <a:gd name="f86" fmla="*/ f68 f27 1"/>
              <a:gd name="f87" fmla="*/ f69 f28 1"/>
              <a:gd name="f88" fmla="*/ f70 f27 1"/>
              <a:gd name="f89" fmla="*/ f71 f27 1"/>
              <a:gd name="f90" fmla="*/ f72 f28 1"/>
              <a:gd name="f91" fmla="*/ f73 f27 1"/>
              <a:gd name="f92" fmla="*/ f74 f28 1"/>
              <a:gd name="f93" fmla="*/ f75 f27 1"/>
              <a:gd name="f94" fmla="*/ f76 f28 1"/>
              <a:gd name="f95" fmla="*/ f77 f27 1"/>
              <a:gd name="f96" fmla="*/ f78 f27 1"/>
              <a:gd name="f97" fmla="*/ f79 f28 1"/>
              <a:gd name="f98" fmla="*/ f80 f27 1"/>
              <a:gd name="f99" fmla="*/ f81 f28 1"/>
            </a:gdLst>
            <a:ahLst/>
            <a:cxnLst>
              <a:cxn ang="3cd4">
                <a:pos x="hc" y="t"/>
              </a:cxn>
              <a:cxn ang="0">
                <a:pos x="r" y="vc"/>
              </a:cxn>
              <a:cxn ang="cd4">
                <a:pos x="hc" y="b"/>
              </a:cxn>
              <a:cxn ang="cd2">
                <a:pos x="l" y="vc"/>
              </a:cxn>
              <a:cxn ang="f67">
                <a:pos x="f86" y="f87"/>
              </a:cxn>
              <a:cxn ang="f67">
                <a:pos x="f88" y="f87"/>
              </a:cxn>
              <a:cxn ang="f67">
                <a:pos x="f89" y="f90"/>
              </a:cxn>
              <a:cxn ang="f67">
                <a:pos x="f91" y="f92"/>
              </a:cxn>
              <a:cxn ang="f67">
                <a:pos x="f93" y="f94"/>
              </a:cxn>
              <a:cxn ang="f67">
                <a:pos x="f95" y="f94"/>
              </a:cxn>
              <a:cxn ang="f67">
                <a:pos x="f96" y="f97"/>
              </a:cxn>
              <a:cxn ang="f67">
                <a:pos x="f98" y="f99"/>
              </a:cxn>
            </a:cxnLst>
            <a:rect l="f82" t="f85" r="f83" b="f84"/>
            <a:pathLst>
              <a:path w="2369988" h="2311077">
                <a:moveTo>
                  <a:pt x="f5" y="f5"/>
                </a:moveTo>
                <a:lnTo>
                  <a:pt x="f8" y="f5"/>
                </a:lnTo>
                <a:lnTo>
                  <a:pt x="f9" y="f10"/>
                </a:lnTo>
                <a:cubicBezTo>
                  <a:pt x="f11" y="f12"/>
                  <a:pt x="f13" y="f14"/>
                  <a:pt x="f15" y="f16"/>
                </a:cubicBezTo>
                <a:lnTo>
                  <a:pt x="f6" y="f7"/>
                </a:lnTo>
                <a:lnTo>
                  <a:pt x="f17" y="f7"/>
                </a:lnTo>
                <a:lnTo>
                  <a:pt x="f18" y="f19"/>
                </a:lnTo>
                <a:cubicBezTo>
                  <a:pt x="f20" y="f21"/>
                  <a:pt x="f22" y="f23"/>
                  <a:pt x="f24" y="f25"/>
                </a:cubicBezTo>
                <a:close/>
              </a:path>
            </a:pathLst>
          </a:custGeom>
          <a:solidFill>
            <a:srgbClr val="7F7F7F">
              <a:alpha val="35000"/>
            </a:srgbClr>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pic>
        <p:nvPicPr>
          <p:cNvPr id="5" name="Picture 2" descr="External Link Icon Png #320563 - Free Icons Library">
            <a:extLst>
              <a:ext uri="{FF2B5EF4-FFF2-40B4-BE49-F238E27FC236}">
                <a16:creationId xmlns:a16="http://schemas.microsoft.com/office/drawing/2014/main" id="{2089925E-00A5-B31D-3DDB-A11FD0A1CEEA}"/>
              </a:ext>
            </a:extLst>
          </p:cNvPr>
          <p:cNvPicPr>
            <a:picLocks noChangeAspect="1"/>
          </p:cNvPicPr>
          <p:nvPr/>
        </p:nvPicPr>
        <p:blipFill>
          <a:blip r:embed="rId2"/>
          <a:stretch>
            <a:fillRect/>
          </a:stretch>
        </p:blipFill>
        <p:spPr>
          <a:xfrm>
            <a:off x="5308750" y="965213"/>
            <a:ext cx="4927601" cy="4927601"/>
          </a:xfrm>
          <a:prstGeom prst="rect">
            <a:avLst/>
          </a:prstGeom>
          <a:noFill/>
          <a:ln cap="flat">
            <a:noFill/>
          </a:ln>
        </p:spPr>
      </p:pic>
      <p:sp>
        <p:nvSpPr>
          <p:cNvPr id="6" name="Rectangle 4">
            <a:extLst>
              <a:ext uri="{FF2B5EF4-FFF2-40B4-BE49-F238E27FC236}">
                <a16:creationId xmlns:a16="http://schemas.microsoft.com/office/drawing/2014/main" id="{5B21C069-5DAA-1CD5-0824-B7794C3E5127}"/>
              </a:ext>
            </a:extLst>
          </p:cNvPr>
          <p:cNvSpPr/>
          <p:nvPr/>
        </p:nvSpPr>
        <p:spPr>
          <a:xfrm>
            <a:off x="975344" y="273314"/>
            <a:ext cx="4339650" cy="2585712"/>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5401" b="1" i="0" u="none" strike="noStrike" kern="0" cap="none" spc="0" baseline="0">
                <a:solidFill>
                  <a:srgbClr val="000000"/>
                </a:solidFill>
                <a:effectLst>
                  <a:outerShdw dist="38095" dir="2639887">
                    <a:srgbClr val="4472C4"/>
                  </a:outerShdw>
                </a:effectLst>
                <a:uFillTx/>
                <a:latin typeface="Times New Roman" pitchFamily="18"/>
                <a:cs typeface="Times New Roman" pitchFamily="18"/>
              </a:rPr>
              <a:t>External</a:t>
            </a:r>
          </a:p>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5401" b="1" i="0" u="none" strike="noStrike" kern="0" cap="none" spc="0" baseline="0">
                <a:solidFill>
                  <a:srgbClr val="000000"/>
                </a:solidFill>
                <a:effectLst>
                  <a:outerShdw dist="38095" dir="2639887">
                    <a:srgbClr val="4472C4"/>
                  </a:outerShdw>
                </a:effectLst>
                <a:uFillTx/>
                <a:latin typeface="Times New Roman" pitchFamily="18"/>
                <a:cs typeface="Times New Roman" pitchFamily="18"/>
              </a:rPr>
              <a:t> Interface </a:t>
            </a:r>
          </a:p>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5401" b="1" i="0" u="none" strike="noStrike" kern="0" cap="none" spc="0" baseline="0">
                <a:solidFill>
                  <a:srgbClr val="000000"/>
                </a:solidFill>
                <a:effectLst>
                  <a:outerShdw dist="38095" dir="2639887">
                    <a:srgbClr val="4472C4"/>
                  </a:outerShdw>
                </a:effectLst>
                <a:uFillTx/>
                <a:latin typeface="Times New Roman" pitchFamily="18"/>
                <a:cs typeface="Times New Roman" pitchFamily="18"/>
              </a:rPr>
              <a:t>Requirements</a:t>
            </a:r>
            <a:endParaRPr lang="en-US" sz="5401" b="1" i="0" u="none" strike="noStrike" kern="0" cap="none" spc="0" baseline="0">
              <a:solidFill>
                <a:srgbClr val="000000"/>
              </a:solidFill>
              <a:effectLst>
                <a:outerShdw dist="38095" dir="2639887">
                  <a:srgbClr val="4472C4"/>
                </a:outerShdw>
              </a:effectLst>
              <a:uFillTx/>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name="Slide55">
    <p:bg>
      <p:bgPr>
        <a:solidFill>
          <a:srgbClr val="FFFFFF"/>
        </a:solidFill>
        <a:effectLst/>
      </p:bgPr>
    </p:bg>
    <p:spTree>
      <p:nvGrpSpPr>
        <p:cNvPr id="1" name=""/>
        <p:cNvGrpSpPr/>
        <p:nvPr/>
      </p:nvGrpSpPr>
      <p:grpSpPr>
        <a:xfrm>
          <a:off x="0" y="0"/>
          <a:ext cx="0" cy="0"/>
          <a:chOff x="0" y="0"/>
          <a:chExt cx="0" cy="0"/>
        </a:xfrm>
      </p:grpSpPr>
      <p:sp>
        <p:nvSpPr>
          <p:cNvPr id="2" name="Rectangle 23558">
            <a:extLst>
              <a:ext uri="{FF2B5EF4-FFF2-40B4-BE49-F238E27FC236}">
                <a16:creationId xmlns:a16="http://schemas.microsoft.com/office/drawing/2014/main" id="{4D423662-23D1-CC2D-B4AE-4D3BFF5B15FA}"/>
              </a:ext>
            </a:extLst>
          </p:cNvPr>
          <p:cNvSpPr>
            <a:spLocks noMove="1" noResize="1"/>
          </p:cNvSpPr>
          <p:nvPr/>
        </p:nvSpPr>
        <p:spPr>
          <a:xfrm>
            <a:off x="9" y="0"/>
            <a:ext cx="12191996" cy="6858000"/>
          </a:xfrm>
          <a:prstGeom prst="rect">
            <a:avLst/>
          </a:pr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pic>
        <p:nvPicPr>
          <p:cNvPr id="3" name="Picture 2" descr="User Experience Computer Icons User interface design, icon user experience, user  Interface Design, text, service png | PNGWing">
            <a:extLst>
              <a:ext uri="{FF2B5EF4-FFF2-40B4-BE49-F238E27FC236}">
                <a16:creationId xmlns:a16="http://schemas.microsoft.com/office/drawing/2014/main" id="{D7F76C97-1A8A-55D8-60C5-5F973CD4861B}"/>
              </a:ext>
            </a:extLst>
          </p:cNvPr>
          <p:cNvPicPr>
            <a:picLocks noChangeAspect="1"/>
          </p:cNvPicPr>
          <p:nvPr/>
        </p:nvPicPr>
        <p:blipFill>
          <a:blip r:embed="rId2"/>
          <a:srcRect l="25282" r="25688"/>
          <a:stretch>
            <a:fillRect/>
          </a:stretch>
        </p:blipFill>
        <p:spPr>
          <a:xfrm>
            <a:off x="27" y="0"/>
            <a:ext cx="6186994" cy="6858000"/>
          </a:xfrm>
          <a:prstGeom prst="rect">
            <a:avLst/>
          </a:prstGeom>
          <a:noFill/>
          <a:ln cap="flat">
            <a:noFill/>
          </a:ln>
          <a:effectLst>
            <a:outerShdw dist="152403" algn="tl">
              <a:srgbClr val="000000">
                <a:alpha val="10000"/>
              </a:srgbClr>
            </a:outerShdw>
          </a:effectLst>
        </p:spPr>
      </p:pic>
      <p:grpSp>
        <p:nvGrpSpPr>
          <p:cNvPr id="4" name="Group 23560">
            <a:extLst>
              <a:ext uri="{FF2B5EF4-FFF2-40B4-BE49-F238E27FC236}">
                <a16:creationId xmlns:a16="http://schemas.microsoft.com/office/drawing/2014/main" id="{C1516EC2-AD16-98BA-7F45-EDE72C7CE687}"/>
              </a:ext>
            </a:extLst>
          </p:cNvPr>
          <p:cNvGrpSpPr/>
          <p:nvPr/>
        </p:nvGrpSpPr>
        <p:grpSpPr>
          <a:xfrm>
            <a:off x="5395372" y="-1"/>
            <a:ext cx="874715" cy="6857451"/>
            <a:chOff x="5395372" y="-1"/>
            <a:chExt cx="874715" cy="6857451"/>
          </a:xfrm>
        </p:grpSpPr>
        <p:sp>
          <p:nvSpPr>
            <p:cNvPr id="5" name="Freeform: Shape 23561">
              <a:extLst>
                <a:ext uri="{FF2B5EF4-FFF2-40B4-BE49-F238E27FC236}">
                  <a16:creationId xmlns:a16="http://schemas.microsoft.com/office/drawing/2014/main" id="{25429C93-2E52-BE4C-7B0A-8CDFEF6755EE}"/>
                </a:ext>
              </a:extLst>
            </p:cNvPr>
            <p:cNvSpPr/>
            <p:nvPr/>
          </p:nvSpPr>
          <p:spPr>
            <a:xfrm rot="16200004">
              <a:off x="2404004" y="2991367"/>
              <a:ext cx="6857451" cy="874715"/>
            </a:xfrm>
            <a:custGeom>
              <a:avLst/>
              <a:gdLst>
                <a:gd name="f0" fmla="val 10800000"/>
                <a:gd name="f1" fmla="val 5400000"/>
                <a:gd name="f2" fmla="val 180"/>
                <a:gd name="f3" fmla="val w"/>
                <a:gd name="f4" fmla="val h"/>
                <a:gd name="f5" fmla="val 0"/>
                <a:gd name="f6" fmla="val 6857455"/>
                <a:gd name="f7" fmla="val 874716"/>
                <a:gd name="f8" fmla="val 804643"/>
                <a:gd name="f9" fmla="val 562246"/>
                <a:gd name="f10" fmla="val 6829178"/>
                <a:gd name="f11" fmla="val 551284"/>
                <a:gd name="f12" fmla="val 6805745"/>
                <a:gd name="f13" fmla="val 539044"/>
                <a:gd name="f14" fmla="val 6784885"/>
                <a:gd name="f15" fmla="val 521708"/>
                <a:gd name="f16" fmla="val 6766024"/>
                <a:gd name="f17" fmla="val 500372"/>
                <a:gd name="f18" fmla="val 6755166"/>
                <a:gd name="f19" fmla="val 488179"/>
                <a:gd name="f20" fmla="val 6746784"/>
                <a:gd name="f21" fmla="val 486845"/>
                <a:gd name="f22" fmla="val 6734971"/>
                <a:gd name="f23" fmla="val 500944"/>
                <a:gd name="f24" fmla="val 6721257"/>
                <a:gd name="f25" fmla="val 517326"/>
                <a:gd name="f26" fmla="val 6701634"/>
                <a:gd name="f27" fmla="val 510850"/>
                <a:gd name="f28" fmla="val 6683915"/>
                <a:gd name="f29" fmla="val 507040"/>
                <a:gd name="f30" fmla="val 6665629"/>
                <a:gd name="f31" fmla="val 503230"/>
                <a:gd name="f32" fmla="val 6647148"/>
                <a:gd name="f33" fmla="val 499228"/>
                <a:gd name="f34" fmla="val 6628860"/>
                <a:gd name="f35" fmla="val 495418"/>
                <a:gd name="f36" fmla="val 6615335"/>
                <a:gd name="f37" fmla="val 492752"/>
                <a:gd name="f38" fmla="val 6601999"/>
                <a:gd name="f39" fmla="val 490466"/>
                <a:gd name="f40" fmla="val 6588662"/>
                <a:gd name="f41" fmla="val 487227"/>
                <a:gd name="f42" fmla="val 6547133"/>
                <a:gd name="f43" fmla="val 477129"/>
                <a:gd name="f44" fmla="val 6509794"/>
                <a:gd name="f45" fmla="val 480177"/>
                <a:gd name="f46" fmla="val 6476074"/>
                <a:gd name="f47" fmla="val 511230"/>
                <a:gd name="f48" fmla="val 6450356"/>
                <a:gd name="f49" fmla="val 535043"/>
                <a:gd name="f50" fmla="val 6417399"/>
                <a:gd name="f51" fmla="val 542093"/>
                <a:gd name="f52" fmla="val 6382345"/>
                <a:gd name="f53" fmla="val 534853"/>
                <a:gd name="f54" fmla="val 6377963"/>
                <a:gd name="f55" fmla="val 533901"/>
                <a:gd name="f56" fmla="val 6372439"/>
                <a:gd name="f57" fmla="val 530091"/>
                <a:gd name="f58" fmla="val 6369391"/>
                <a:gd name="f59" fmla="val 531615"/>
                <a:gd name="f60" fmla="val 6323479"/>
                <a:gd name="f61" fmla="val 553904"/>
                <a:gd name="f62" fmla="val 6287092"/>
                <a:gd name="f63" fmla="val 514658"/>
                <a:gd name="f64" fmla="val 6244799"/>
                <a:gd name="f65" fmla="val 512182"/>
                <a:gd name="f66" fmla="val 6226130"/>
                <a:gd name="f67" fmla="val 511040"/>
                <a:gd name="f68" fmla="val 6207079"/>
                <a:gd name="f69" fmla="val 496942"/>
                <a:gd name="f70" fmla="val 6190315"/>
                <a:gd name="f71" fmla="val 485703"/>
                <a:gd name="f72" fmla="val 6167262"/>
                <a:gd name="f73" fmla="val 470271"/>
                <a:gd name="f74" fmla="val 6146687"/>
                <a:gd name="f75" fmla="val 455412"/>
                <a:gd name="f76" fmla="val 6115446"/>
                <a:gd name="f77" fmla="val 462270"/>
                <a:gd name="f78" fmla="val 6084203"/>
                <a:gd name="f79" fmla="val 469319"/>
                <a:gd name="f80" fmla="val 6055627"/>
                <a:gd name="f81" fmla="val 456364"/>
                <a:gd name="f82" fmla="val 6032194"/>
                <a:gd name="f83" fmla="val 434266"/>
                <a:gd name="f84" fmla="val 6014287"/>
                <a:gd name="f85" fmla="val 417501"/>
                <a:gd name="f86" fmla="val 5994665"/>
                <a:gd name="f87" fmla="val 415977"/>
                <a:gd name="f88" fmla="val 5971042"/>
                <a:gd name="f89" fmla="val 420738"/>
                <a:gd name="f90" fmla="val 5941513"/>
                <a:gd name="f91" fmla="val 426645"/>
                <a:gd name="f92" fmla="val 5910842"/>
                <a:gd name="f93" fmla="val 427027"/>
                <a:gd name="f94" fmla="val 5880933"/>
                <a:gd name="f95" fmla="val 430646"/>
                <a:gd name="f96" fmla="val 5874454"/>
                <a:gd name="f97" fmla="val 431408"/>
                <a:gd name="f98" fmla="val 5866265"/>
                <a:gd name="f99" fmla="val 434076"/>
                <a:gd name="f100" fmla="val 5862452"/>
                <a:gd name="f101" fmla="val 438648"/>
                <a:gd name="f102" fmla="val 5815779"/>
                <a:gd name="f103" fmla="val 5750055"/>
                <a:gd name="f104" fmla="val 495990"/>
                <a:gd name="f105" fmla="val 5685283"/>
                <a:gd name="f106" fmla="val 498658"/>
                <a:gd name="f107" fmla="val 5646039"/>
                <a:gd name="f108" fmla="val 5606604"/>
                <a:gd name="f109" fmla="val 5567169"/>
                <a:gd name="f110" fmla="val 499420"/>
                <a:gd name="f111" fmla="val 5553832"/>
                <a:gd name="f112" fmla="val 5539736"/>
                <a:gd name="f113" fmla="val 496180"/>
                <a:gd name="f114" fmla="val 5527923"/>
                <a:gd name="f115" fmla="val 5503348"/>
                <a:gd name="f116" fmla="val 478463"/>
                <a:gd name="f117" fmla="val 5480680"/>
                <a:gd name="f118" fmla="val 462843"/>
                <a:gd name="f119" fmla="val 5456292"/>
                <a:gd name="f120" fmla="val 450650"/>
                <a:gd name="f121" fmla="val 5447151"/>
                <a:gd name="f122" fmla="val 445886"/>
                <a:gd name="f123" fmla="val 5435338"/>
                <a:gd name="f124" fmla="val 445696"/>
                <a:gd name="f125" fmla="val 5424670"/>
                <a:gd name="f126" fmla="val 444934"/>
                <a:gd name="f127" fmla="val 5405809"/>
                <a:gd name="f128" fmla="val 443410"/>
                <a:gd name="f129" fmla="val 5384854"/>
                <a:gd name="f130" fmla="val 447982"/>
                <a:gd name="f131" fmla="val 5368662"/>
                <a:gd name="f132" fmla="val 441124"/>
                <a:gd name="f133" fmla="val 5326559"/>
                <a:gd name="f134" fmla="val 423407"/>
                <a:gd name="f135" fmla="val 5287123"/>
                <a:gd name="f136" fmla="val 427407"/>
                <a:gd name="f137" fmla="val 5247118"/>
                <a:gd name="f138" fmla="val 5191108"/>
                <a:gd name="f139" fmla="val 469509"/>
                <a:gd name="f140" fmla="val 5138148"/>
                <a:gd name="f141" fmla="val 467605"/>
                <a:gd name="f142" fmla="val 5088617"/>
                <a:gd name="f143" fmla="val 428742"/>
                <a:gd name="f144" fmla="val 5066328"/>
                <a:gd name="f145" fmla="val 411215"/>
                <a:gd name="f146" fmla="val 5044609"/>
                <a:gd name="f147" fmla="val 419596"/>
                <a:gd name="f148" fmla="val 5025750"/>
                <a:gd name="f149" fmla="val 433694"/>
                <a:gd name="f150" fmla="val 5004032"/>
                <a:gd name="f151" fmla="val 450078"/>
                <a:gd name="f152" fmla="val 4982885"/>
                <a:gd name="f153" fmla="val 454268"/>
                <a:gd name="f154" fmla="val 4957930"/>
                <a:gd name="f155" fmla="val 442268"/>
                <a:gd name="f156" fmla="val 4952404"/>
                <a:gd name="f157" fmla="val 439600"/>
                <a:gd name="f158" fmla="val 4944594"/>
                <a:gd name="f159" fmla="val 440933"/>
                <a:gd name="f160" fmla="val 4938116"/>
                <a:gd name="f161" fmla="val 441886"/>
                <a:gd name="f162" fmla="val 4901158"/>
                <a:gd name="f163" fmla="val 446648"/>
                <a:gd name="f164" fmla="val 4864009"/>
                <a:gd name="f165" fmla="val 454650"/>
                <a:gd name="f166" fmla="val 4833910"/>
                <a:gd name="f167" fmla="val 421693"/>
                <a:gd name="f168" fmla="val 4828004"/>
                <a:gd name="f169" fmla="val 415214"/>
                <a:gd name="f170" fmla="val 4818097"/>
                <a:gd name="f171" fmla="val 412549"/>
                <a:gd name="f172" fmla="val 4810095"/>
                <a:gd name="f173" fmla="val 408167"/>
                <a:gd name="f174" fmla="val 4776566"/>
                <a:gd name="f175" fmla="val 390258"/>
                <a:gd name="f176" fmla="val 4777900"/>
                <a:gd name="f177" fmla="val 391974"/>
                <a:gd name="f178" fmla="val 4747991"/>
                <a:gd name="f179" fmla="val 413691"/>
                <a:gd name="f180" fmla="val 4732369"/>
                <a:gd name="f181" fmla="val 425121"/>
                <a:gd name="f182" fmla="val 4710842"/>
                <a:gd name="f183" fmla="val 436742"/>
                <a:gd name="f184" fmla="val 4692745"/>
                <a:gd name="f185" fmla="val 435790"/>
                <a:gd name="f186" fmla="val 4583584"/>
                <a:gd name="f187" fmla="val 430075"/>
                <a:gd name="f188" fmla="val 4479758"/>
                <a:gd name="f189" fmla="val 457508"/>
                <a:gd name="f190" fmla="val 4375933"/>
                <a:gd name="f191" fmla="val 483417"/>
                <a:gd name="f192" fmla="val 4311923"/>
                <a:gd name="f193" fmla="val 4249436"/>
                <a:gd name="f194" fmla="val 4185426"/>
                <a:gd name="f195" fmla="val 484179"/>
                <a:gd name="f196" fmla="val 4139133"/>
                <a:gd name="f197" fmla="val 472367"/>
                <a:gd name="f198" fmla="val 4095315"/>
                <a:gd name="f199" fmla="val 491800"/>
                <a:gd name="f200" fmla="val 4052072"/>
                <a:gd name="f201" fmla="val 505134"/>
                <a:gd name="f202" fmla="val 4043117"/>
                <a:gd name="f203" fmla="val 507799"/>
                <a:gd name="f204" fmla="val 4034735"/>
                <a:gd name="f205" fmla="val 518278"/>
                <a:gd name="f206" fmla="val 4029973"/>
                <a:gd name="f207" fmla="val 527233"/>
                <a:gd name="f208" fmla="val 4012826"/>
                <a:gd name="f209" fmla="val 558858"/>
                <a:gd name="f210" fmla="val 3984441"/>
                <a:gd name="f211" fmla="val 563810"/>
                <a:gd name="f212" fmla="val 3948626"/>
                <a:gd name="f213" fmla="val 550666"/>
                <a:gd name="f214" fmla="val 3920241"/>
                <a:gd name="f215" fmla="val 540377"/>
                <a:gd name="f216" fmla="val 3894332"/>
                <a:gd name="f217" fmla="val 526661"/>
                <a:gd name="f218" fmla="val 3871280"/>
                <a:gd name="f219" fmla="val 502275"/>
                <a:gd name="f220" fmla="val 3844229"/>
                <a:gd name="f221" fmla="val 473701"/>
                <a:gd name="f222" fmla="val 3816224"/>
                <a:gd name="f223" fmla="val 3774312"/>
                <a:gd name="f224" fmla="val 429122"/>
                <a:gd name="f225" fmla="val 3756214"/>
                <a:gd name="f226" fmla="val 423979"/>
                <a:gd name="f227" fmla="val 3740593"/>
                <a:gd name="f228" fmla="val 423217"/>
                <a:gd name="f229" fmla="val 3721543"/>
                <a:gd name="f230" fmla="val 428552"/>
                <a:gd name="f231" fmla="val 3684583"/>
                <a:gd name="f232" fmla="val 438837"/>
                <a:gd name="f233" fmla="val 3647436"/>
                <a:gd name="f234" fmla="val 446078"/>
                <a:gd name="f235" fmla="val 3612763"/>
                <a:gd name="f236" fmla="val 414263"/>
                <a:gd name="f237" fmla="val 3593712"/>
                <a:gd name="f238" fmla="val 396736"/>
                <a:gd name="f239" fmla="val 3567994"/>
                <a:gd name="f240" fmla="val 385496"/>
                <a:gd name="f241" fmla="val 3537323"/>
                <a:gd name="f242" fmla="val 389878"/>
                <a:gd name="f243" fmla="val 3499031"/>
                <a:gd name="f244" fmla="val 395402"/>
                <a:gd name="f245" fmla="val 3464168"/>
                <a:gd name="f246" fmla="val 381496"/>
                <a:gd name="f247" fmla="val 3431593"/>
                <a:gd name="f248" fmla="val 360921"/>
                <a:gd name="f249" fmla="val 3419971"/>
                <a:gd name="f250" fmla="val 353491"/>
                <a:gd name="f251" fmla="val 3405682"/>
                <a:gd name="f252" fmla="val 349301"/>
                <a:gd name="f253" fmla="val 3392158"/>
                <a:gd name="f254" fmla="val 345681"/>
                <a:gd name="f255" fmla="val 3360915"/>
                <a:gd name="f256" fmla="val 337298"/>
                <a:gd name="f257" fmla="val 3329480"/>
                <a:gd name="f258" fmla="val 329868"/>
                <a:gd name="f259" fmla="val 3297856"/>
                <a:gd name="f260" fmla="val 323010"/>
                <a:gd name="f261" fmla="val 3271948"/>
                <a:gd name="f262" fmla="val 317296"/>
                <a:gd name="f263" fmla="val 3245849"/>
                <a:gd name="f264" fmla="val 313104"/>
                <a:gd name="f265" fmla="val 3219748"/>
                <a:gd name="f266" fmla="val 308151"/>
                <a:gd name="f267" fmla="val 3191173"/>
                <a:gd name="f268" fmla="val 302817"/>
                <a:gd name="f269" fmla="val 3168502"/>
                <a:gd name="f270" fmla="val 290433"/>
                <a:gd name="f271" fmla="val 3156692"/>
                <a:gd name="f272" fmla="val 261668"/>
                <a:gd name="f273" fmla="val 3152882"/>
                <a:gd name="f274" fmla="val 252524"/>
                <a:gd name="f275" fmla="val 3143737"/>
                <a:gd name="f276" fmla="val 245283"/>
                <a:gd name="f277" fmla="val 3136497"/>
                <a:gd name="f278" fmla="val 237663"/>
                <a:gd name="f279" fmla="val 3131355"/>
                <a:gd name="f280" fmla="val 232139"/>
                <a:gd name="f281" fmla="val 3124495"/>
                <a:gd name="f282" fmla="val 227947"/>
                <a:gd name="f283" fmla="val 3119733"/>
                <a:gd name="f284" fmla="val 222233"/>
                <a:gd name="f285" fmla="val 3094776"/>
                <a:gd name="f286" fmla="val 192132"/>
                <a:gd name="f287" fmla="val 3070201"/>
                <a:gd name="f288" fmla="val 161843"/>
                <a:gd name="f289" fmla="val 3045436"/>
                <a:gd name="f290" fmla="val 131742"/>
                <a:gd name="f291" fmla="val 3042958"/>
                <a:gd name="f292" fmla="val 128884"/>
                <a:gd name="f293" fmla="val 3040292"/>
                <a:gd name="f294" fmla="val 125455"/>
                <a:gd name="f295" fmla="val 3037054"/>
                <a:gd name="f296" fmla="val 124121"/>
                <a:gd name="f297" fmla="val 3003525"/>
                <a:gd name="f298" fmla="val 110215"/>
                <a:gd name="f299" fmla="val 2969614"/>
                <a:gd name="f300" fmla="val 97070"/>
                <a:gd name="f301" fmla="val 2936466"/>
                <a:gd name="f302" fmla="val 82400"/>
                <a:gd name="f303" fmla="val 2923702"/>
                <a:gd name="f304" fmla="val 76686"/>
                <a:gd name="f305" fmla="val 2910558"/>
                <a:gd name="f306" fmla="val 69637"/>
                <a:gd name="f307" fmla="val 2901031"/>
                <a:gd name="f308" fmla="val 59731"/>
                <a:gd name="f309" fmla="val 2879314"/>
                <a:gd name="f310" fmla="val 37250"/>
                <a:gd name="f311" fmla="val 2859502"/>
                <a:gd name="f312" fmla="val 12866"/>
                <a:gd name="f313" fmla="val 2828259"/>
                <a:gd name="f314" fmla="val 3149"/>
                <a:gd name="f315" fmla="val 2819114"/>
                <a:gd name="f316" fmla="val 293"/>
                <a:gd name="f317" fmla="val 2808256"/>
                <a:gd name="f318" fmla="+- 0 0 1231"/>
                <a:gd name="f319" fmla="val 2799492"/>
                <a:gd name="f320" fmla="val 1245"/>
                <a:gd name="f321" fmla="val 2763867"/>
                <a:gd name="f322" fmla="val 11532"/>
                <a:gd name="f323" fmla="val 2729005"/>
                <a:gd name="f324" fmla="val 24296"/>
                <a:gd name="f325" fmla="val 2693570"/>
                <a:gd name="f326" fmla="val 35154"/>
                <a:gd name="f327" fmla="val 2671092"/>
                <a:gd name="f328" fmla="val 41823"/>
                <a:gd name="f329" fmla="val 2650707"/>
                <a:gd name="f330" fmla="val 49825"/>
                <a:gd name="f331" fmla="val 2639847"/>
                <a:gd name="f332" fmla="val 73448"/>
                <a:gd name="f333" fmla="val 2636801"/>
                <a:gd name="f334" fmla="val 80114"/>
                <a:gd name="f335" fmla="val 2628226"/>
                <a:gd name="f336" fmla="val 87354"/>
                <a:gd name="f337" fmla="val 2621178"/>
                <a:gd name="f338" fmla="val 88688"/>
                <a:gd name="f339" fmla="val 2575839"/>
                <a:gd name="f340" fmla="val 97260"/>
                <a:gd name="f341" fmla="val 2531069"/>
                <a:gd name="f342" fmla="val 101451"/>
                <a:gd name="f343" fmla="val 2489348"/>
                <a:gd name="f344" fmla="val 72304"/>
                <a:gd name="f345" fmla="val 2480585"/>
                <a:gd name="f346" fmla="val 66017"/>
                <a:gd name="f347" fmla="val 2464201"/>
                <a:gd name="f348" fmla="val 2452580"/>
                <a:gd name="f349" fmla="val 68683"/>
                <a:gd name="f350" fmla="val 2407811"/>
                <a:gd name="f351" fmla="val 78590"/>
                <a:gd name="f352" fmla="val 2365328"/>
                <a:gd name="f353" fmla="val 82020"/>
                <a:gd name="f354" fmla="val 2326464"/>
                <a:gd name="f355" fmla="val 50395"/>
                <a:gd name="f356" fmla="val 2321892"/>
                <a:gd name="f357" fmla="val 46585"/>
                <a:gd name="f358" fmla="val 2307224"/>
                <a:gd name="f359" fmla="val 50015"/>
                <a:gd name="f360" fmla="val 2300365"/>
                <a:gd name="f361" fmla="val 54777"/>
                <a:gd name="f362" fmla="val 2234259"/>
                <a:gd name="f363" fmla="val 101261"/>
                <a:gd name="f364" fmla="val 2198064"/>
                <a:gd name="f365" fmla="val 102405"/>
                <a:gd name="f366" fmla="val 2130434"/>
                <a:gd name="f367" fmla="val 58397"/>
                <a:gd name="f368" fmla="val 2126052"/>
                <a:gd name="f369" fmla="val 55539"/>
                <a:gd name="f370" fmla="val 2120337"/>
                <a:gd name="f371" fmla="val 52301"/>
                <a:gd name="f372" fmla="val 2118621"/>
                <a:gd name="f373" fmla="val 47919"/>
                <a:gd name="f374" fmla="val 2107001"/>
                <a:gd name="f375" fmla="val 19914"/>
                <a:gd name="f376" fmla="val 2082236"/>
                <a:gd name="f377" fmla="val 19152"/>
                <a:gd name="f378" fmla="val 2057659"/>
                <a:gd name="f379" fmla="val 16866"/>
                <a:gd name="f380" fmla="val 2030608"/>
                <a:gd name="f381" fmla="val 14390"/>
                <a:gd name="f382" fmla="val 2003555"/>
                <a:gd name="f383" fmla="val 11152"/>
                <a:gd name="f384" fmla="val 1976314"/>
                <a:gd name="f385" fmla="val 8865"/>
                <a:gd name="f386" fmla="val 1971550"/>
                <a:gd name="f387" fmla="val 8483"/>
                <a:gd name="f388" fmla="val 1966216"/>
                <a:gd name="f389" fmla="val 10007"/>
                <a:gd name="f390" fmla="val 1961454"/>
                <a:gd name="f391" fmla="val 11724"/>
                <a:gd name="f392" fmla="val 1943165"/>
                <a:gd name="f393" fmla="val 18010"/>
                <a:gd name="f394" fmla="val 1925449"/>
                <a:gd name="f395" fmla="val 27154"/>
                <a:gd name="f396" fmla="val 1906588"/>
                <a:gd name="f397" fmla="val 30964"/>
                <a:gd name="f398" fmla="val 1865821"/>
                <a:gd name="f399" fmla="val 39156"/>
                <a:gd name="f400" fmla="val 1826385"/>
                <a:gd name="f401" fmla="val 1783330"/>
                <a:gd name="f402" fmla="val 48871"/>
                <a:gd name="f403" fmla="val 1775902"/>
                <a:gd name="f404" fmla="val 47729"/>
                <a:gd name="f405" fmla="val 1767327"/>
                <a:gd name="f406" fmla="val 53253"/>
                <a:gd name="f407" fmla="val 1759327"/>
                <a:gd name="f408" fmla="val 55349"/>
                <a:gd name="f409" fmla="val 1744849"/>
                <a:gd name="f410" fmla="val 58969"/>
                <a:gd name="f411" fmla="val 1730750"/>
                <a:gd name="f412" fmla="val 64111"/>
                <a:gd name="f413" fmla="val 1716082"/>
                <a:gd name="f414" fmla="val 65445"/>
                <a:gd name="f415" fmla="val 1677218"/>
                <a:gd name="f416" fmla="val 68875"/>
                <a:gd name="f417" fmla="val 1637975"/>
                <a:gd name="f418" fmla="val 71924"/>
                <a:gd name="f419" fmla="val 1598920"/>
                <a:gd name="f420" fmla="val 72114"/>
                <a:gd name="f421" fmla="val 1580061"/>
                <a:gd name="f422" fmla="val 1561201"/>
                <a:gd name="f423" fmla="val 65065"/>
                <a:gd name="f424" fmla="val 1542150"/>
                <a:gd name="f425" fmla="val 62207"/>
                <a:gd name="f426" fmla="val 1533578"/>
                <a:gd name="f427" fmla="val 60873"/>
                <a:gd name="f428" fmla="val 1519669"/>
                <a:gd name="f429" fmla="val 58587"/>
                <a:gd name="f430" fmla="val 1516813"/>
                <a:gd name="f431" fmla="val 62779"/>
                <a:gd name="f432" fmla="val 1494714"/>
                <a:gd name="f433" fmla="val 94592"/>
                <a:gd name="f434" fmla="val 1463661"/>
                <a:gd name="f435" fmla="val 88496"/>
                <a:gd name="f436" fmla="val 1432228"/>
                <a:gd name="f437" fmla="val 88116"/>
                <a:gd name="f438" fmla="val 1362884"/>
                <a:gd name="f439" fmla="val 1295826"/>
                <a:gd name="f440" fmla="val 60493"/>
                <a:gd name="f441" fmla="val 1224765"/>
                <a:gd name="f442" fmla="val 1204191"/>
                <a:gd name="f443" fmla="val 75162"/>
                <a:gd name="f444" fmla="val 1181330"/>
                <a:gd name="f445" fmla="val 62397"/>
                <a:gd name="f446" fmla="val 1159231"/>
                <a:gd name="f447" fmla="val 58207"/>
                <a:gd name="f448" fmla="val 1147801"/>
                <a:gd name="f449" fmla="val 56111"/>
                <a:gd name="f450" fmla="val 1135228"/>
                <a:gd name="f451" fmla="val 53633"/>
                <a:gd name="f452" fmla="val 1124370"/>
                <a:gd name="f453" fmla="val 56301"/>
                <a:gd name="f454" fmla="val 1107605"/>
                <a:gd name="f455" fmla="val 1091411"/>
                <a:gd name="f456" fmla="val 68113"/>
                <a:gd name="f457" fmla="val 1075600"/>
                <a:gd name="f458" fmla="val 75542"/>
                <a:gd name="f459" fmla="val 1046261"/>
                <a:gd name="f460" fmla="val 89258"/>
                <a:gd name="f461" fmla="val 1016162"/>
                <a:gd name="f462" fmla="val 986633"/>
                <a:gd name="f463" fmla="val 79162"/>
                <a:gd name="f464" fmla="val 944722"/>
                <a:gd name="f465" fmla="val 64873"/>
                <a:gd name="f466" fmla="val 903193"/>
                <a:gd name="f467" fmla="val 861089"/>
                <a:gd name="f468" fmla="val 76304"/>
                <a:gd name="f469" fmla="val 826990"/>
                <a:gd name="f470" fmla="val 85638"/>
                <a:gd name="f471" fmla="val 791935"/>
                <a:gd name="f472" fmla="val 92116"/>
                <a:gd name="f473" fmla="val 759168"/>
                <a:gd name="f474" fmla="val 104689"/>
                <a:gd name="f475" fmla="val 744689"/>
                <a:gd name="f476" fmla="val 732497"/>
                <a:gd name="f477" fmla="val 126597"/>
                <a:gd name="f478" fmla="val 723735"/>
                <a:gd name="f479" fmla="val 140696"/>
                <a:gd name="f480" fmla="val 706018"/>
                <a:gd name="f481" fmla="val 169271"/>
                <a:gd name="f482" fmla="val 674013"/>
                <a:gd name="f483" fmla="val 169081"/>
                <a:gd name="f484" fmla="val 647532"/>
                <a:gd name="f485" fmla="val 147934"/>
                <a:gd name="f486" fmla="val 619717"/>
                <a:gd name="f487" fmla="val 125645"/>
                <a:gd name="f488" fmla="val 584664"/>
                <a:gd name="f489" fmla="val 112501"/>
                <a:gd name="f490" fmla="val 552659"/>
                <a:gd name="f491" fmla="val 95926"/>
                <a:gd name="f492" fmla="val 549993"/>
                <a:gd name="f493" fmla="val 545039"/>
                <a:gd name="f494" fmla="val 96116"/>
                <a:gd name="f495" fmla="val 541800"/>
                <a:gd name="f496" fmla="val 97640"/>
                <a:gd name="f497" fmla="val 488649"/>
                <a:gd name="f498" fmla="val 122407"/>
                <a:gd name="f499" fmla="val 433593"/>
                <a:gd name="f500" fmla="val 126979"/>
                <a:gd name="f501" fmla="val 375107"/>
                <a:gd name="f502" fmla="val 123169"/>
                <a:gd name="f503" fmla="val 341960"/>
                <a:gd name="f504" fmla="val 121073"/>
                <a:gd name="f505" fmla="val 307289"/>
                <a:gd name="f506" fmla="val 137076"/>
                <a:gd name="f507" fmla="val 273567"/>
                <a:gd name="f508" fmla="val 145458"/>
                <a:gd name="f509" fmla="val 269757"/>
                <a:gd name="f510" fmla="val 146410"/>
                <a:gd name="f511" fmla="val 266519"/>
                <a:gd name="f512" fmla="val 151174"/>
                <a:gd name="f513" fmla="val 264043"/>
                <a:gd name="f514" fmla="val 154792"/>
                <a:gd name="f515" fmla="val 240228"/>
                <a:gd name="f516" fmla="val 190800"/>
                <a:gd name="f517" fmla="val 208223"/>
                <a:gd name="f518" fmla="val 200706"/>
                <a:gd name="f519" fmla="val 169360"/>
                <a:gd name="f520" fmla="val 177273"/>
                <a:gd name="f521" fmla="val 143643"/>
                <a:gd name="f522" fmla="val 161651"/>
                <a:gd name="f523" fmla="val 118114"/>
                <a:gd name="f524" fmla="val 158032"/>
                <a:gd name="f525" fmla="val 89347"/>
                <a:gd name="f526" fmla="val 157460"/>
                <a:gd name="f527" fmla="val 71059"/>
                <a:gd name="f528" fmla="val 157078"/>
                <a:gd name="f529" fmla="val 52962"/>
                <a:gd name="f530" fmla="val 34291"/>
                <a:gd name="f531" fmla="val 145268"/>
                <a:gd name="f532" fmla="val 142056"/>
                <a:gd name="f533" fmla="val 849556"/>
                <a:gd name="f534" fmla="val 60652"/>
                <a:gd name="f535" fmla="val 844783"/>
                <a:gd name="f536" fmla="val 80251"/>
                <a:gd name="f537" fmla="val 839473"/>
                <a:gd name="f538" fmla="val 99446"/>
                <a:gd name="f539" fmla="val 832043"/>
                <a:gd name="f540" fmla="val 119068"/>
                <a:gd name="f541" fmla="val 827281"/>
                <a:gd name="f542" fmla="val 137355"/>
                <a:gd name="f543" fmla="val 822899"/>
                <a:gd name="f544" fmla="val 154501"/>
                <a:gd name="f545" fmla="val 812802"/>
                <a:gd name="f546" fmla="val 171840"/>
                <a:gd name="f547" fmla="val 804420"/>
                <a:gd name="f548" fmla="val 204985"/>
                <a:gd name="f549" fmla="val 788417"/>
                <a:gd name="f550" fmla="val 240420"/>
                <a:gd name="f551" fmla="val 798514"/>
                <a:gd name="f552" fmla="val 274329"/>
                <a:gd name="f553" fmla="val 794324"/>
                <a:gd name="f554" fmla="val 285188"/>
                <a:gd name="f555" fmla="val 792990"/>
                <a:gd name="f556" fmla="val 296046"/>
                <a:gd name="f557" fmla="val 791466"/>
                <a:gd name="f558" fmla="val 306715"/>
                <a:gd name="f559" fmla="val 788798"/>
                <a:gd name="f560" fmla="val 335864"/>
                <a:gd name="f561" fmla="val 781749"/>
                <a:gd name="f562" fmla="val 365583"/>
                <a:gd name="f563" fmla="val 775653"/>
                <a:gd name="f564" fmla="val 393967"/>
                <a:gd name="f565" fmla="val 765937"/>
                <a:gd name="f566" fmla="val 426165"/>
                <a:gd name="f567" fmla="val 755078"/>
                <a:gd name="f568" fmla="val 457028"/>
                <a:gd name="f569" fmla="val 740600"/>
                <a:gd name="f570" fmla="val 493793"/>
                <a:gd name="f571" fmla="val 725549"/>
                <a:gd name="f572" fmla="val 506557"/>
                <a:gd name="f573" fmla="val 729360"/>
                <a:gd name="f574" fmla="val 526180"/>
                <a:gd name="f575" fmla="val 739648"/>
                <a:gd name="f576" fmla="val 546373"/>
                <a:gd name="f577" fmla="val 611337"/>
                <a:gd name="f578" fmla="val 743838"/>
                <a:gd name="f579" fmla="val 672107"/>
                <a:gd name="f580" fmla="val 726121"/>
                <a:gd name="f581" fmla="val 730211"/>
                <a:gd name="f582" fmla="val 698116"/>
                <a:gd name="f583" fmla="val 747927"/>
                <a:gd name="f584" fmla="val 689734"/>
                <a:gd name="f585" fmla="val 766980"/>
                <a:gd name="f586" fmla="val 684210"/>
                <a:gd name="f587" fmla="val 784889"/>
                <a:gd name="f588" fmla="val 676018"/>
                <a:gd name="f589" fmla="val 791173"/>
                <a:gd name="f590" fmla="val 673161"/>
                <a:gd name="f591" fmla="val 799365"/>
                <a:gd name="f592" fmla="val 667065"/>
                <a:gd name="f593" fmla="val 800509"/>
                <a:gd name="f594" fmla="val 661349"/>
                <a:gd name="f595" fmla="val 807175"/>
                <a:gd name="f596" fmla="val 628201"/>
                <a:gd name="f597" fmla="val 831942"/>
                <a:gd name="f598" fmla="val 628772"/>
                <a:gd name="f599" fmla="val 857661"/>
                <a:gd name="f600" fmla="val 626868"/>
                <a:gd name="f601" fmla="val 888332"/>
                <a:gd name="f602" fmla="val 624582"/>
                <a:gd name="f603" fmla="val 918621"/>
                <a:gd name="f604" fmla="val 619248"/>
                <a:gd name="f605" fmla="val 949102"/>
                <a:gd name="f606" fmla="val 614676"/>
                <a:gd name="f607" fmla="val 953104"/>
                <a:gd name="f608" fmla="val 614104"/>
                <a:gd name="f609" fmla="val 956722"/>
                <a:gd name="f610" fmla="val 610104"/>
                <a:gd name="f611" fmla="val 960342"/>
                <a:gd name="f612" fmla="val 607435"/>
                <a:gd name="f613" fmla="val 965867"/>
                <a:gd name="f614" fmla="val 603435"/>
                <a:gd name="f615" fmla="val 971011"/>
                <a:gd name="f616" fmla="val 597339"/>
                <a:gd name="f617" fmla="val 977109"/>
                <a:gd name="f618" fmla="val 595815"/>
                <a:gd name="f619" fmla="val 1008350"/>
                <a:gd name="f620" fmla="val 588385"/>
                <a:gd name="f621" fmla="val 1039783"/>
                <a:gd name="f622" fmla="val 582099"/>
                <a:gd name="f623" fmla="val 1071218"/>
                <a:gd name="f624" fmla="val 575240"/>
                <a:gd name="f625" fmla="val 1078266"/>
                <a:gd name="f626" fmla="val 573716"/>
                <a:gd name="f627" fmla="val 1085505"/>
                <a:gd name="f628" fmla="val 571812"/>
                <a:gd name="f629" fmla="val 1091983"/>
                <a:gd name="f630" fmla="val 568764"/>
                <a:gd name="f631" fmla="val 1098079"/>
                <a:gd name="f632" fmla="val 565906"/>
                <a:gd name="f633" fmla="val 1103223"/>
                <a:gd name="f634" fmla="val 560952"/>
                <a:gd name="f635" fmla="val 1109321"/>
                <a:gd name="f636" fmla="val 557904"/>
                <a:gd name="f637" fmla="val 1125892"/>
                <a:gd name="f638" fmla="val 549714"/>
                <a:gd name="f639" fmla="val 1142851"/>
                <a:gd name="f640" fmla="val 1162279"/>
                <a:gd name="f641" fmla="val 532949"/>
                <a:gd name="f642" fmla="val 1173138"/>
                <a:gd name="f643" fmla="val 550094"/>
                <a:gd name="f644" fmla="val 1187810"/>
                <a:gd name="f645" fmla="val 1206097"/>
                <a:gd name="f646" fmla="val 532187"/>
                <a:gd name="f647" fmla="val 523805"/>
                <a:gd name="f648" fmla="val 1246292"/>
                <a:gd name="f649" fmla="val 521137"/>
                <a:gd name="f650" fmla="val 1266867"/>
                <a:gd name="f651" fmla="val 518088"/>
                <a:gd name="f652" fmla="val 1304588"/>
                <a:gd name="f653" fmla="val 512564"/>
                <a:gd name="f654" fmla="val 1342499"/>
                <a:gd name="f655" fmla="val 509134"/>
                <a:gd name="f656" fmla="val 1380219"/>
                <a:gd name="f657" fmla="val 504182"/>
                <a:gd name="f658" fmla="val 1388221"/>
                <a:gd name="f659" fmla="val 503038"/>
                <a:gd name="f660" fmla="val 1397365"/>
                <a:gd name="f661" fmla="val 1403461"/>
                <a:gd name="f662" fmla="val 1445181"/>
                <a:gd name="f663" fmla="val 464175"/>
                <a:gd name="f664" fmla="val 1495858"/>
                <a:gd name="f665" fmla="val 455222"/>
                <a:gd name="f666" fmla="val 1544054"/>
                <a:gd name="f667" fmla="val 458268"/>
                <a:gd name="f668" fmla="val 1581965"/>
                <a:gd name="f669" fmla="val 460557"/>
                <a:gd name="f670" fmla="val 1619114"/>
                <a:gd name="f671" fmla="val 1656644"/>
                <a:gd name="f672" fmla="val 459032"/>
                <a:gd name="f673" fmla="val 1659502"/>
                <a:gd name="f674" fmla="val 458841"/>
                <a:gd name="f675" fmla="val 1663312"/>
                <a:gd name="f676" fmla="val 459223"/>
                <a:gd name="f677" fmla="val 1665406"/>
                <a:gd name="f678" fmla="val 460747"/>
                <a:gd name="f679" fmla="val 1678360"/>
                <a:gd name="f680" fmla="val 470843"/>
                <a:gd name="f681" fmla="val 1691887"/>
                <a:gd name="f682" fmla="val 471605"/>
                <a:gd name="f683" fmla="val 1708461"/>
                <a:gd name="f684" fmla="val 473318"/>
                <a:gd name="f685" fmla="val 1731894"/>
                <a:gd name="f686" fmla="val 475797"/>
                <a:gd name="f687" fmla="val 1753421"/>
                <a:gd name="f688" fmla="val 474081"/>
                <a:gd name="f689" fmla="val 1775140"/>
                <a:gd name="f690" fmla="val 469891"/>
                <a:gd name="f691" fmla="val 1790952"/>
                <a:gd name="f692" fmla="val 466843"/>
                <a:gd name="f693" fmla="val 1806953"/>
                <a:gd name="f694" fmla="val 1821051"/>
                <a:gd name="f695" fmla="val 452554"/>
                <a:gd name="f696" fmla="val 1840672"/>
                <a:gd name="f697" fmla="val 441314"/>
                <a:gd name="f698" fmla="val 1859535"/>
                <a:gd name="f699" fmla="val 436934"/>
                <a:gd name="f700" fmla="val 1878203"/>
                <a:gd name="f701" fmla="val 451792"/>
                <a:gd name="f702" fmla="val 1898396"/>
                <a:gd name="f703" fmla="val 1921257"/>
                <a:gd name="f704" fmla="val 462081"/>
                <a:gd name="f705" fmla="val 1943547"/>
                <a:gd name="f706" fmla="val 462651"/>
                <a:gd name="f707" fmla="val 1953262"/>
                <a:gd name="f708" fmla="val 1963550"/>
                <a:gd name="f709" fmla="val 462461"/>
                <a:gd name="f710" fmla="val 1972884"/>
                <a:gd name="f711" fmla="val 464937"/>
                <a:gd name="f712" fmla="val 1999935"/>
                <a:gd name="f713" fmla="val 471987"/>
                <a:gd name="f714" fmla="val 2026036"/>
                <a:gd name="f715" fmla="val 482655"/>
                <a:gd name="f716" fmla="val 2053469"/>
                <a:gd name="f717" fmla="val 487417"/>
                <a:gd name="f718" fmla="val 2068710"/>
                <a:gd name="f719" fmla="val 490084"/>
                <a:gd name="f720" fmla="val 2085664"/>
                <a:gd name="f721" fmla="val 485321"/>
                <a:gd name="f722" fmla="val 2101477"/>
                <a:gd name="f723" fmla="val 481893"/>
                <a:gd name="f724" fmla="val 2117479"/>
                <a:gd name="f725" fmla="val 478273"/>
                <a:gd name="f726" fmla="val 2133290"/>
                <a:gd name="f727" fmla="val 472749"/>
                <a:gd name="f728" fmla="val 2148722"/>
                <a:gd name="f729" fmla="val 467033"/>
                <a:gd name="f730" fmla="val 2159199"/>
                <a:gd name="f731" fmla="val 463223"/>
                <a:gd name="f732" fmla="val 2170629"/>
                <a:gd name="f733" fmla="val 459603"/>
                <a:gd name="f734" fmla="val 2179011"/>
                <a:gd name="f735" fmla="val 452744"/>
                <a:gd name="f736" fmla="val 437124"/>
                <a:gd name="f737" fmla="val 2217685"/>
                <a:gd name="f738" fmla="val 434455"/>
                <a:gd name="f739" fmla="val 2240165"/>
                <a:gd name="f740" fmla="val 442648"/>
                <a:gd name="f741" fmla="val 2243593"/>
                <a:gd name="f742" fmla="val 443982"/>
                <a:gd name="f743" fmla="val 2247594"/>
                <a:gd name="f744" fmla="val 2251404"/>
                <a:gd name="f745" fmla="val 444172"/>
                <a:gd name="f746" fmla="val 2312370"/>
                <a:gd name="f747" fmla="val 448172"/>
                <a:gd name="f748" fmla="val 2373330"/>
                <a:gd name="f749" fmla="val 2433912"/>
                <a:gd name="f750" fmla="val 456746"/>
                <a:gd name="f751" fmla="val 2458485"/>
                <a:gd name="f752" fmla="val 2482107"/>
                <a:gd name="f753" fmla="val 470081"/>
                <a:gd name="f754" fmla="val 2506302"/>
                <a:gd name="f755" fmla="val 476939"/>
                <a:gd name="f756" fmla="val 2511256"/>
                <a:gd name="f757" fmla="val 2516783"/>
                <a:gd name="f758" fmla="val 480369"/>
                <a:gd name="f759" fmla="val 2521735"/>
                <a:gd name="f760" fmla="val 479415"/>
                <a:gd name="f761" fmla="val 2575647"/>
                <a:gd name="f762" fmla="val 2626132"/>
                <a:gd name="f763" fmla="val 483797"/>
                <a:gd name="f764" fmla="val 2675854"/>
                <a:gd name="f765" fmla="val 502086"/>
                <a:gd name="f766" fmla="val 2680996"/>
                <a:gd name="f767" fmla="val 503992"/>
                <a:gd name="f768" fmla="val 2687282"/>
                <a:gd name="f769" fmla="val 503419"/>
                <a:gd name="f770" fmla="val 2692998"/>
                <a:gd name="f771" fmla="val 2709003"/>
                <a:gd name="f772" fmla="val 501706"/>
                <a:gd name="f773" fmla="val 2726337"/>
                <a:gd name="f774" fmla="val 495038"/>
                <a:gd name="f775" fmla="val 2740816"/>
                <a:gd name="f776" fmla="val 499037"/>
                <a:gd name="f777" fmla="val 2779297"/>
                <a:gd name="f778" fmla="val 510088"/>
                <a:gd name="f779" fmla="val 2817398"/>
                <a:gd name="f780" fmla="val 523423"/>
                <a:gd name="f781" fmla="val 2853596"/>
                <a:gd name="f782" fmla="val 540187"/>
                <a:gd name="f783" fmla="val 2890365"/>
                <a:gd name="f784" fmla="val 557142"/>
                <a:gd name="f785" fmla="val 2924464"/>
                <a:gd name="f786" fmla="val 571430"/>
                <a:gd name="f787" fmla="val 2966565"/>
                <a:gd name="f788" fmla="val 554286"/>
                <a:gd name="f789" fmla="val 2984472"/>
                <a:gd name="f790" fmla="val 547045"/>
                <a:gd name="f791" fmla="val 3008095"/>
                <a:gd name="f792" fmla="val 552190"/>
                <a:gd name="f793" fmla="val 3028671"/>
                <a:gd name="f794" fmla="val 554094"/>
                <a:gd name="f795" fmla="val 3043720"/>
                <a:gd name="f796" fmla="val 555618"/>
                <a:gd name="f797" fmla="val 3058198"/>
                <a:gd name="f798" fmla="val 564192"/>
                <a:gd name="f799" fmla="val 3073059"/>
                <a:gd name="f800" fmla="val 3112686"/>
                <a:gd name="f801" fmla="val 3147927"/>
                <a:gd name="f802" fmla="val 574288"/>
                <a:gd name="f803" fmla="val 3182219"/>
                <a:gd name="f804" fmla="val 594862"/>
                <a:gd name="f805" fmla="val 3195557"/>
                <a:gd name="f806" fmla="val 602863"/>
                <a:gd name="f807" fmla="val 3216322"/>
                <a:gd name="f808" fmla="val 597529"/>
                <a:gd name="f809" fmla="val 3233656"/>
                <a:gd name="f810" fmla="val 599625"/>
                <a:gd name="f811" fmla="val 3251947"/>
                <a:gd name="f812" fmla="val 602101"/>
                <a:gd name="f813" fmla="val 3270804"/>
                <a:gd name="f814" fmla="val 604387"/>
                <a:gd name="f815" fmla="val 3288332"/>
                <a:gd name="f816" fmla="val 609914"/>
                <a:gd name="f817" fmla="val 3333672"/>
                <a:gd name="f818" fmla="val 624392"/>
                <a:gd name="f819" fmla="val 3378441"/>
                <a:gd name="f820" fmla="val 640774"/>
                <a:gd name="f821" fmla="val 3423591"/>
                <a:gd name="f822" fmla="val 656015"/>
                <a:gd name="f823" fmla="val 3460738"/>
                <a:gd name="f824" fmla="val 668590"/>
                <a:gd name="f825" fmla="val 3497317"/>
                <a:gd name="f826" fmla="val 658683"/>
                <a:gd name="f827" fmla="val 3534084"/>
                <a:gd name="f828" fmla="val 653349"/>
                <a:gd name="f829" fmla="val 3557137"/>
                <a:gd name="f830" fmla="val 649919"/>
                <a:gd name="f831" fmla="val 3578662"/>
                <a:gd name="f832" fmla="val 641727"/>
                <a:gd name="f833" fmla="val 3604571"/>
                <a:gd name="f834" fmla="val 653918"/>
                <a:gd name="f835" fmla="val 3629338"/>
                <a:gd name="f836" fmla="val 665541"/>
                <a:gd name="f837" fmla="val 3660771"/>
                <a:gd name="f838" fmla="val 662873"/>
                <a:gd name="f839" fmla="val 3688586"/>
                <a:gd name="f840" fmla="val 669160"/>
                <a:gd name="f841" fmla="val 3712020"/>
                <a:gd name="f842" fmla="val 674494"/>
                <a:gd name="f843" fmla="val 3734687"/>
                <a:gd name="f844" fmla="val 683068"/>
                <a:gd name="f845" fmla="val 3757358"/>
                <a:gd name="f846" fmla="val 691450"/>
                <a:gd name="f847" fmla="val 3788221"/>
                <a:gd name="f848" fmla="val 702881"/>
                <a:gd name="f849" fmla="val 3818700"/>
                <a:gd name="f850" fmla="val 714881"/>
                <a:gd name="f851" fmla="val 3852421"/>
                <a:gd name="f852" fmla="val 709167"/>
                <a:gd name="f853" fmla="val 3890714"/>
                <a:gd name="f854" fmla="val 702689"/>
                <a:gd name="f855" fmla="val 3917001"/>
                <a:gd name="f856" fmla="val 727073"/>
                <a:gd name="f857" fmla="val 3947104"/>
                <a:gd name="f858" fmla="val 743267"/>
                <a:gd name="f859" fmla="val 3967869"/>
                <a:gd name="f860" fmla="val 754316"/>
                <a:gd name="f861" fmla="val 3990538"/>
                <a:gd name="f862" fmla="val 762509"/>
                <a:gd name="f863" fmla="val 4013208"/>
                <a:gd name="f864" fmla="val 769367"/>
                <a:gd name="f865" fmla="val 4043497"/>
                <a:gd name="f866" fmla="val 778321"/>
                <a:gd name="f867" fmla="val 4074740"/>
                <a:gd name="f868" fmla="val 783655"/>
                <a:gd name="f869" fmla="val 4105222"/>
                <a:gd name="f870" fmla="val 792418"/>
                <a:gd name="f871" fmla="val 4151325"/>
                <a:gd name="f872" fmla="val 805561"/>
                <a:gd name="f873" fmla="val 4198001"/>
                <a:gd name="f874" fmla="val 815850"/>
                <a:gd name="f875" fmla="val 4246006"/>
                <a:gd name="f876" fmla="val 808610"/>
                <a:gd name="f877" fmla="val 4268105"/>
                <a:gd name="f878" fmla="val 805372"/>
                <a:gd name="f879" fmla="val 4288682"/>
                <a:gd name="f880" fmla="val 4310779"/>
                <a:gd name="f881" fmla="val 810326"/>
                <a:gd name="f882" fmla="val 4346974"/>
                <a:gd name="f883" fmla="val 818136"/>
                <a:gd name="f884" fmla="val 4384123"/>
                <a:gd name="f885" fmla="val 819089"/>
                <a:gd name="f886" fmla="val 4413272"/>
                <a:gd name="f887" fmla="val 848235"/>
                <a:gd name="f888" fmla="val 4423558"/>
                <a:gd name="f889" fmla="val 858524"/>
                <a:gd name="f890" fmla="val 4442037"/>
                <a:gd name="f891" fmla="val 861190"/>
                <a:gd name="f892" fmla="val 4457087"/>
                <a:gd name="f893" fmla="val 866524"/>
                <a:gd name="f894" fmla="val 4474424"/>
                <a:gd name="f895" fmla="val 872812"/>
                <a:gd name="f896" fmla="val 4487186"/>
                <a:gd name="f897" fmla="val 869572"/>
                <a:gd name="f898" fmla="val 4496523"/>
                <a:gd name="f899" fmla="val 851284"/>
                <a:gd name="f900" fmla="val 4500713"/>
                <a:gd name="f901" fmla="val 843093"/>
                <a:gd name="f902" fmla="val 4512715"/>
                <a:gd name="f903" fmla="val 835091"/>
                <a:gd name="f904" fmla="val 4522050"/>
                <a:gd name="f905" fmla="val 833757"/>
                <a:gd name="f906" fmla="val 4550055"/>
                <a:gd name="f907" fmla="val 829757"/>
                <a:gd name="f908" fmla="val 4575773"/>
                <a:gd name="f909" fmla="val 835663"/>
                <a:gd name="f910" fmla="val 4602824"/>
                <a:gd name="f911" fmla="val 848618"/>
                <a:gd name="f912" fmla="val 4628161"/>
                <a:gd name="f913" fmla="val 860810"/>
                <a:gd name="f914" fmla="val 4659786"/>
                <a:gd name="f915" fmla="val 859476"/>
                <a:gd name="f916" fmla="val 4688553"/>
                <a:gd name="f917" fmla="val 864238"/>
                <a:gd name="f918" fmla="val 4708936"/>
                <a:gd name="f919" fmla="val 867668"/>
                <a:gd name="f920" fmla="val 4729321"/>
                <a:gd name="f921" fmla="val 4749895"/>
                <a:gd name="f922" fmla="val 4775424"/>
                <a:gd name="f923" fmla="val 4800761"/>
                <a:gd name="f924" fmla="val 868620"/>
                <a:gd name="f925" fmla="val 4826480"/>
                <a:gd name="f926" fmla="val 866334"/>
                <a:gd name="f927" fmla="val 4846482"/>
                <a:gd name="f928" fmla="val 864430"/>
                <a:gd name="f929" fmla="val 4866867"/>
                <a:gd name="f930" fmla="val 865192"/>
                <a:gd name="f931" fmla="val 4886870"/>
                <a:gd name="f932" fmla="val 862906"/>
                <a:gd name="f933" fmla="val 4903254"/>
                <a:gd name="f934" fmla="val 4919447"/>
                <a:gd name="f935" fmla="val 856810"/>
                <a:gd name="f936" fmla="val 4935639"/>
                <a:gd name="f937" fmla="val 853190"/>
                <a:gd name="f938" fmla="val 4941546"/>
                <a:gd name="f939" fmla="val 851856"/>
                <a:gd name="f940" fmla="val 4947452"/>
                <a:gd name="f941" fmla="val 846711"/>
                <a:gd name="f942" fmla="val 4952784"/>
                <a:gd name="f943" fmla="val 847473"/>
                <a:gd name="f944" fmla="val 5005745"/>
                <a:gd name="f945" fmla="val 855666"/>
                <a:gd name="f946" fmla="val 5043847"/>
                <a:gd name="f947" fmla="val 802896"/>
                <a:gd name="f948" fmla="val 5135672"/>
                <a:gd name="f949" fmla="val 785749"/>
                <a:gd name="f950" fmla="val 5181204"/>
                <a:gd name="f951" fmla="val 759461"/>
                <a:gd name="f952" fmla="val 5233781"/>
                <a:gd name="f953" fmla="val 767271"/>
                <a:gd name="f954" fmla="val 5265596"/>
                <a:gd name="f955" fmla="val 772033"/>
                <a:gd name="f956" fmla="val 5296267"/>
                <a:gd name="f957" fmla="val 783083"/>
                <a:gd name="f958" fmla="val 5327893"/>
                <a:gd name="f959" fmla="val 789752"/>
                <a:gd name="f960" fmla="val 5339132"/>
                <a:gd name="f961" fmla="val 792038"/>
                <a:gd name="f962" fmla="val 5351705"/>
                <a:gd name="f963" fmla="val 791656"/>
                <a:gd name="f964" fmla="val 5362946"/>
                <a:gd name="f965" fmla="val 789370"/>
                <a:gd name="f966" fmla="val 5417240"/>
                <a:gd name="f967" fmla="val 778891"/>
                <a:gd name="f968" fmla="val 5470771"/>
                <a:gd name="f969" fmla="val 777367"/>
                <a:gd name="f970" fmla="val 5524115"/>
                <a:gd name="f971" fmla="val 794514"/>
                <a:gd name="f972" fmla="val 5533257"/>
                <a:gd name="f973" fmla="val 797372"/>
                <a:gd name="f974" fmla="val 5542974"/>
                <a:gd name="f975" fmla="val 800038"/>
                <a:gd name="f976" fmla="val 5552500"/>
                <a:gd name="f977" fmla="val 5604697"/>
                <a:gd name="f978" fmla="val 5655944"/>
                <a:gd name="f979" fmla="val 796038"/>
                <a:gd name="f980" fmla="val 5705857"/>
                <a:gd name="f981" fmla="val 5722622"/>
                <a:gd name="f982" fmla="val 771080"/>
                <a:gd name="f983" fmla="val 5743006"/>
                <a:gd name="f984" fmla="val 775081"/>
                <a:gd name="f985" fmla="val 5761485"/>
                <a:gd name="f986" fmla="val 773557"/>
                <a:gd name="f987" fmla="val 5778629"/>
                <a:gd name="f988" fmla="val 772224"/>
                <a:gd name="f989" fmla="val 5796156"/>
                <a:gd name="f990" fmla="val 771653"/>
                <a:gd name="f991" fmla="val 5812731"/>
                <a:gd name="f992" fmla="val 5836925"/>
                <a:gd name="f993" fmla="val 760795"/>
                <a:gd name="f994" fmla="val 5859404"/>
                <a:gd name="f995" fmla="val 760033"/>
                <a:gd name="f996" fmla="val 5884361"/>
                <a:gd name="f997" fmla="val 765747"/>
                <a:gd name="f998" fmla="val 5908174"/>
                <a:gd name="f999" fmla="val 5933892"/>
                <a:gd name="f1000" fmla="val 768415"/>
                <a:gd name="f1001" fmla="val 5958660"/>
                <a:gd name="f1002" fmla="val 768605"/>
                <a:gd name="f1003" fmla="val 5986282"/>
                <a:gd name="f1004" fmla="val 768795"/>
                <a:gd name="f1005" fmla="val 6013906"/>
                <a:gd name="f1006" fmla="val 768984"/>
                <a:gd name="f1007" fmla="val 6041528"/>
                <a:gd name="f1008" fmla="val 768033"/>
                <a:gd name="f1009" fmla="val 6052579"/>
                <a:gd name="f1010" fmla="val 767653"/>
                <a:gd name="f1011" fmla="val 6065151"/>
                <a:gd name="f1012" fmla="val 6074297"/>
                <a:gd name="f1013" fmla="val 763081"/>
                <a:gd name="f1014" fmla="val 6103824"/>
                <a:gd name="f1015" fmla="val 773366"/>
                <a:gd name="f1016" fmla="val 6133353"/>
                <a:gd name="f1017" fmla="val 760985"/>
                <a:gd name="f1018" fmla="val 6162880"/>
                <a:gd name="f1019" fmla="val 766509"/>
                <a:gd name="f1020" fmla="val 6177360"/>
                <a:gd name="f1021" fmla="val 6193743"/>
                <a:gd name="f1022" fmla="val 761557"/>
                <a:gd name="f1023" fmla="val 6209364"/>
                <a:gd name="f1024" fmla="val 6234892"/>
                <a:gd name="f1025" fmla="val 6260419"/>
                <a:gd name="f1026" fmla="val 6285948"/>
                <a:gd name="f1027" fmla="val 759651"/>
                <a:gd name="f1028" fmla="val 6294330"/>
                <a:gd name="f1029" fmla="val 6302523"/>
                <a:gd name="f1030" fmla="val 758699"/>
                <a:gd name="f1031" fmla="val 6310905"/>
                <a:gd name="f1032" fmla="val 758316"/>
                <a:gd name="f1033" fmla="val 6318335"/>
                <a:gd name="f1034" fmla="val 757936"/>
                <a:gd name="f1035" fmla="val 6326145"/>
                <a:gd name="f1036" fmla="val 756222"/>
                <a:gd name="f1037" fmla="val 6333194"/>
                <a:gd name="f1038" fmla="val 757554"/>
                <a:gd name="f1039" fmla="val 6358723"/>
                <a:gd name="f1040" fmla="val 762318"/>
                <a:gd name="f1041" fmla="val 6383869"/>
                <a:gd name="f1042" fmla="val 770129"/>
                <a:gd name="f1043" fmla="val 6409586"/>
                <a:gd name="f1044" fmla="val 773177"/>
                <a:gd name="f1045" fmla="val 6431875"/>
                <a:gd name="f1046" fmla="val 775843"/>
                <a:gd name="f1047" fmla="val 6454928"/>
                <a:gd name="f1048" fmla="val 6477407"/>
                <a:gd name="f1049" fmla="val 774129"/>
                <a:gd name="f1050" fmla="val 6517032"/>
                <a:gd name="f1051" fmla="val 6556657"/>
                <a:gd name="f1052" fmla="val 6596283"/>
                <a:gd name="f1053" fmla="val 786703"/>
                <a:gd name="f1054" fmla="val 6604857"/>
                <a:gd name="f1055" fmla="val 787465"/>
                <a:gd name="f1056" fmla="val 6613809"/>
                <a:gd name="f1057" fmla="val 782701"/>
                <a:gd name="f1058" fmla="val 6622573"/>
                <a:gd name="f1059" fmla="val 782321"/>
                <a:gd name="f1060" fmla="val 6650006"/>
                <a:gd name="f1061" fmla="val 781369"/>
                <a:gd name="f1062" fmla="val 6677439"/>
                <a:gd name="f1063" fmla="val 781177"/>
                <a:gd name="f1064" fmla="val 6704872"/>
                <a:gd name="f1065" fmla="val 780607"/>
                <a:gd name="f1066" fmla="val 6720493"/>
                <a:gd name="f1067" fmla="val 780415"/>
                <a:gd name="f1068" fmla="val 6736305"/>
                <a:gd name="f1069" fmla="val 780987"/>
                <a:gd name="f1070" fmla="val 6751738"/>
                <a:gd name="f1071" fmla="val 779273"/>
                <a:gd name="f1072" fmla="val 6772120"/>
                <a:gd name="f1073" fmla="val 776987"/>
                <a:gd name="f1074" fmla="val 6790599"/>
                <a:gd name="f1075" fmla="val 6809650"/>
                <a:gd name="f1076" fmla="val 6816984"/>
                <a:gd name="f1077" fmla="val 794180"/>
                <a:gd name="f1078" fmla="val 6824819"/>
                <a:gd name="f1079" fmla="val 797942"/>
                <a:gd name="f1080" fmla="val 6832976"/>
                <a:gd name="f1081" fmla="val 800428"/>
                <a:gd name="f1082" fmla="+- 0 0 -90"/>
                <a:gd name="f1083" fmla="*/ f3 1 6857455"/>
                <a:gd name="f1084" fmla="*/ f4 1 874716"/>
                <a:gd name="f1085" fmla="+- f7 0 f5"/>
                <a:gd name="f1086" fmla="+- f6 0 f5"/>
                <a:gd name="f1087" fmla="*/ f1082 f0 1"/>
                <a:gd name="f1088" fmla="*/ f1086 1 6857455"/>
                <a:gd name="f1089" fmla="*/ f1085 1 874716"/>
                <a:gd name="f1090" fmla="*/ 6857455 f1086 1"/>
                <a:gd name="f1091" fmla="*/ 804643 f1085 1"/>
                <a:gd name="f1092" fmla="*/ 562246 f1085 1"/>
                <a:gd name="f1093" fmla="*/ 6829178 f1086 1"/>
                <a:gd name="f1094" fmla="*/ 551284 f1085 1"/>
                <a:gd name="f1095" fmla="*/ 6766024 f1086 1"/>
                <a:gd name="f1096" fmla="*/ 500372 f1085 1"/>
                <a:gd name="f1097" fmla="*/ 6734971 f1086 1"/>
                <a:gd name="f1098" fmla="*/ 500944 f1085 1"/>
                <a:gd name="f1099" fmla="*/ 6683915 f1086 1"/>
                <a:gd name="f1100" fmla="*/ 507040 f1085 1"/>
                <a:gd name="f1101" fmla="*/ 6628860 f1086 1"/>
                <a:gd name="f1102" fmla="*/ 495418 f1085 1"/>
                <a:gd name="f1103" fmla="*/ 6588662 f1086 1"/>
                <a:gd name="f1104" fmla="*/ 487227 f1085 1"/>
                <a:gd name="f1105" fmla="*/ 6476074 f1086 1"/>
                <a:gd name="f1106" fmla="*/ 511230 f1085 1"/>
                <a:gd name="f1107" fmla="*/ 6382345 f1086 1"/>
                <a:gd name="f1108" fmla="*/ 534853 f1085 1"/>
                <a:gd name="f1109" fmla="*/ 6369391 f1086 1"/>
                <a:gd name="f1110" fmla="*/ 531615 f1085 1"/>
                <a:gd name="f1111" fmla="*/ 6244799 f1086 1"/>
                <a:gd name="f1112" fmla="*/ 512182 f1085 1"/>
                <a:gd name="f1113" fmla="*/ 6190315 f1086 1"/>
                <a:gd name="f1114" fmla="*/ 485703 f1085 1"/>
                <a:gd name="f1115" fmla="*/ 6115446 f1086 1"/>
                <a:gd name="f1116" fmla="*/ 462270 f1085 1"/>
                <a:gd name="f1117" fmla="*/ 6032194 f1086 1"/>
                <a:gd name="f1118" fmla="*/ 434266 f1085 1"/>
                <a:gd name="f1119" fmla="*/ 5971042 f1086 1"/>
                <a:gd name="f1120" fmla="*/ 420738 f1085 1"/>
                <a:gd name="f1121" fmla="*/ 5880933 f1086 1"/>
                <a:gd name="f1122" fmla="*/ 430646 f1085 1"/>
                <a:gd name="f1123" fmla="*/ 5862452 f1086 1"/>
                <a:gd name="f1124" fmla="*/ 438648 f1085 1"/>
                <a:gd name="f1125" fmla="*/ 5685283 f1086 1"/>
                <a:gd name="f1126" fmla="*/ 498658 f1085 1"/>
                <a:gd name="f1127" fmla="*/ 5567169 f1086 1"/>
                <a:gd name="f1128" fmla="*/ 499420 f1085 1"/>
                <a:gd name="f1129" fmla="*/ 5527923 f1086 1"/>
                <a:gd name="f1130" fmla="*/ 490466 f1085 1"/>
                <a:gd name="f1131" fmla="*/ 5456292 f1086 1"/>
                <a:gd name="f1132" fmla="*/ 450650 f1085 1"/>
                <a:gd name="f1133" fmla="*/ 5424670 f1086 1"/>
                <a:gd name="f1134" fmla="*/ 444934 f1085 1"/>
                <a:gd name="f1135" fmla="*/ 5368662 f1086 1"/>
                <a:gd name="f1136" fmla="*/ 441124 f1085 1"/>
                <a:gd name="f1137" fmla="*/ 5247118 f1086 1"/>
                <a:gd name="f1138" fmla="*/ 5088617 f1086 1"/>
                <a:gd name="f1139" fmla="*/ 428742 f1085 1"/>
                <a:gd name="f1140" fmla="*/ 5025750 f1086 1"/>
                <a:gd name="f1141" fmla="*/ 433694 f1085 1"/>
                <a:gd name="f1142" fmla="*/ 4957930 f1086 1"/>
                <a:gd name="f1143" fmla="*/ 442268 f1085 1"/>
                <a:gd name="f1144" fmla="*/ 4938116 f1086 1"/>
                <a:gd name="f1145" fmla="*/ 441886 f1085 1"/>
                <a:gd name="f1146" fmla="*/ 4833910 f1086 1"/>
                <a:gd name="f1147" fmla="*/ 421693 f1085 1"/>
                <a:gd name="f1148" fmla="*/ 4810095 f1086 1"/>
                <a:gd name="f1149" fmla="*/ 408167 f1085 1"/>
                <a:gd name="f1150" fmla="*/ 4747991 f1086 1"/>
                <a:gd name="f1151" fmla="*/ 413691 f1085 1"/>
                <a:gd name="f1152" fmla="*/ 4692745 f1086 1"/>
                <a:gd name="f1153" fmla="*/ 435790 f1085 1"/>
                <a:gd name="f1154" fmla="*/ 4375933 f1086 1"/>
                <a:gd name="f1155" fmla="*/ 483417 f1085 1"/>
                <a:gd name="f1156" fmla="*/ 4185426 f1086 1"/>
                <a:gd name="f1157" fmla="*/ 484179 f1085 1"/>
                <a:gd name="f1158" fmla="*/ 4052072 f1086 1"/>
                <a:gd name="f1159" fmla="*/ 505134 f1085 1"/>
                <a:gd name="f1160" fmla="*/ 4029973 f1086 1"/>
                <a:gd name="f1161" fmla="*/ 527233 f1085 1"/>
                <a:gd name="f1162" fmla="*/ 3948626 f1086 1"/>
                <a:gd name="f1163" fmla="*/ 550666 f1085 1"/>
                <a:gd name="f1164" fmla="*/ 3871280 f1086 1"/>
                <a:gd name="f1165" fmla="*/ 502275 f1085 1"/>
                <a:gd name="f1166" fmla="*/ 3774312 f1086 1"/>
                <a:gd name="f1167" fmla="*/ 429122 f1085 1"/>
                <a:gd name="f1168" fmla="*/ 3721543 f1086 1"/>
                <a:gd name="f1169" fmla="*/ 428552 f1085 1"/>
                <a:gd name="f1170" fmla="*/ 3612763 f1086 1"/>
                <a:gd name="f1171" fmla="*/ 414263 f1085 1"/>
                <a:gd name="f1172" fmla="*/ 3537323 f1086 1"/>
                <a:gd name="f1173" fmla="*/ 389878 f1085 1"/>
                <a:gd name="f1174" fmla="*/ 3431593 f1086 1"/>
                <a:gd name="f1175" fmla="*/ 360921 f1085 1"/>
                <a:gd name="f1176" fmla="*/ 3392158 f1086 1"/>
                <a:gd name="f1177" fmla="*/ 345681 f1085 1"/>
                <a:gd name="f1178" fmla="*/ 3297856 f1086 1"/>
                <a:gd name="f1179" fmla="*/ 323010 f1085 1"/>
                <a:gd name="f1180" fmla="*/ 3219748 f1086 1"/>
                <a:gd name="f1181" fmla="*/ 308151 f1085 1"/>
                <a:gd name="f1182" fmla="*/ 3156692 f1086 1"/>
                <a:gd name="f1183" fmla="*/ 261668 f1085 1"/>
                <a:gd name="f1184" fmla="*/ 3136497 f1086 1"/>
                <a:gd name="f1185" fmla="*/ 237663 f1085 1"/>
                <a:gd name="f1186" fmla="*/ 3119733 f1086 1"/>
                <a:gd name="f1187" fmla="*/ 222233 f1085 1"/>
                <a:gd name="f1188" fmla="*/ 3045436 f1086 1"/>
                <a:gd name="f1189" fmla="*/ 131742 f1085 1"/>
                <a:gd name="f1190" fmla="*/ 3037054 f1086 1"/>
                <a:gd name="f1191" fmla="*/ 124121 f1085 1"/>
                <a:gd name="f1192" fmla="*/ 2936466 f1086 1"/>
                <a:gd name="f1193" fmla="*/ 82400 f1085 1"/>
                <a:gd name="f1194" fmla="*/ 2901031 f1086 1"/>
                <a:gd name="f1195" fmla="*/ 59731 f1085 1"/>
                <a:gd name="f1196" fmla="*/ 2828259 f1086 1"/>
                <a:gd name="f1197" fmla="*/ 3149 f1085 1"/>
                <a:gd name="f1198" fmla="*/ 2799492 f1086 1"/>
                <a:gd name="f1199" fmla="*/ 1245 f1085 1"/>
                <a:gd name="f1200" fmla="*/ 2693570 f1086 1"/>
                <a:gd name="f1201" fmla="*/ 35154 f1085 1"/>
                <a:gd name="f1202" fmla="*/ 2639847 f1086 1"/>
                <a:gd name="f1203" fmla="*/ 73448 f1085 1"/>
                <a:gd name="f1204" fmla="*/ 2621178 f1086 1"/>
                <a:gd name="f1205" fmla="*/ 88688 f1085 1"/>
                <a:gd name="f1206" fmla="*/ 2489348 f1086 1"/>
                <a:gd name="f1207" fmla="*/ 72304 f1085 1"/>
                <a:gd name="f1208" fmla="*/ 2452580 f1086 1"/>
                <a:gd name="f1209" fmla="*/ 68683 f1085 1"/>
                <a:gd name="f1210" fmla="*/ 2326464 f1086 1"/>
                <a:gd name="f1211" fmla="*/ 50395 f1085 1"/>
                <a:gd name="f1212" fmla="*/ 2300365 f1086 1"/>
                <a:gd name="f1213" fmla="*/ 54777 f1085 1"/>
                <a:gd name="f1214" fmla="*/ 2130434 f1086 1"/>
                <a:gd name="f1215" fmla="*/ 58397 f1085 1"/>
                <a:gd name="f1216" fmla="*/ 2118621 f1086 1"/>
                <a:gd name="f1217" fmla="*/ 47919 f1085 1"/>
                <a:gd name="f1218" fmla="*/ 2057659 f1086 1"/>
                <a:gd name="f1219" fmla="*/ 16866 f1085 1"/>
                <a:gd name="f1220" fmla="*/ 1976314 f1086 1"/>
                <a:gd name="f1221" fmla="*/ 8865 f1085 1"/>
                <a:gd name="f1222" fmla="*/ 1961454 f1086 1"/>
                <a:gd name="f1223" fmla="*/ 11724 f1085 1"/>
                <a:gd name="f1224" fmla="*/ 1906588 f1086 1"/>
                <a:gd name="f1225" fmla="*/ 30964 f1085 1"/>
                <a:gd name="f1226" fmla="*/ 1783330 f1086 1"/>
                <a:gd name="f1227" fmla="*/ 48871 f1085 1"/>
                <a:gd name="f1228" fmla="*/ 1759327 f1086 1"/>
                <a:gd name="f1229" fmla="*/ 55349 f1085 1"/>
                <a:gd name="f1230" fmla="*/ 1716082 f1086 1"/>
                <a:gd name="f1231" fmla="*/ 65445 f1085 1"/>
                <a:gd name="f1232" fmla="*/ 1598920 f1086 1"/>
                <a:gd name="f1233" fmla="*/ 72114 f1085 1"/>
                <a:gd name="f1234" fmla="*/ 1542150 f1086 1"/>
                <a:gd name="f1235" fmla="*/ 62207 f1085 1"/>
                <a:gd name="f1236" fmla="*/ 1516813 f1086 1"/>
                <a:gd name="f1237" fmla="*/ 62779 f1085 1"/>
                <a:gd name="f1238" fmla="*/ 1432228 f1086 1"/>
                <a:gd name="f1239" fmla="*/ 88116 f1085 1"/>
                <a:gd name="f1240" fmla="*/ 1224765 f1086 1"/>
                <a:gd name="f1241" fmla="*/ 71924 f1085 1"/>
                <a:gd name="f1242" fmla="*/ 1159231 f1086 1"/>
                <a:gd name="f1243" fmla="*/ 58207 f1085 1"/>
                <a:gd name="f1244" fmla="*/ 1124370 f1086 1"/>
                <a:gd name="f1245" fmla="*/ 56301 f1085 1"/>
                <a:gd name="f1246" fmla="*/ 1075600 f1086 1"/>
                <a:gd name="f1247" fmla="*/ 75542 f1085 1"/>
                <a:gd name="f1248" fmla="*/ 986633 f1086 1"/>
                <a:gd name="f1249" fmla="*/ 79162 f1085 1"/>
                <a:gd name="f1250" fmla="*/ 861089 f1086 1"/>
                <a:gd name="f1251" fmla="*/ 76304 f1085 1"/>
                <a:gd name="f1252" fmla="*/ 759168 f1086 1"/>
                <a:gd name="f1253" fmla="*/ 104689 f1085 1"/>
                <a:gd name="f1254" fmla="*/ 723735 f1086 1"/>
                <a:gd name="f1255" fmla="*/ 140696 f1085 1"/>
                <a:gd name="f1256" fmla="*/ 647532 f1086 1"/>
                <a:gd name="f1257" fmla="*/ 147934 f1085 1"/>
                <a:gd name="f1258" fmla="*/ 552659 f1086 1"/>
                <a:gd name="f1259" fmla="*/ 95926 f1085 1"/>
                <a:gd name="f1260" fmla="*/ 541800 f1086 1"/>
                <a:gd name="f1261" fmla="*/ 97640 f1085 1"/>
                <a:gd name="f1262" fmla="*/ 375107 f1086 1"/>
                <a:gd name="f1263" fmla="*/ 123169 f1085 1"/>
                <a:gd name="f1264" fmla="*/ 273567 f1086 1"/>
                <a:gd name="f1265" fmla="*/ 145458 f1085 1"/>
                <a:gd name="f1266" fmla="*/ 264043 f1086 1"/>
                <a:gd name="f1267" fmla="*/ 154792 f1085 1"/>
                <a:gd name="f1268" fmla="*/ 169360 f1086 1"/>
                <a:gd name="f1269" fmla="*/ 177273 f1085 1"/>
                <a:gd name="f1270" fmla="*/ 89347 f1086 1"/>
                <a:gd name="f1271" fmla="*/ 157460 f1085 1"/>
                <a:gd name="f1272" fmla="*/ 34291 f1086 1"/>
                <a:gd name="f1273" fmla="*/ 145268 f1085 1"/>
                <a:gd name="f1274" fmla="*/ 0 f1086 1"/>
                <a:gd name="f1275" fmla="*/ 142056 f1085 1"/>
                <a:gd name="f1276" fmla="*/ 849556 f1085 1"/>
                <a:gd name="f1277" fmla="*/ 60652 f1086 1"/>
                <a:gd name="f1278" fmla="*/ 844783 f1085 1"/>
                <a:gd name="f1279" fmla="*/ 119068 f1086 1"/>
                <a:gd name="f1280" fmla="*/ 827281 f1085 1"/>
                <a:gd name="f1281" fmla="*/ 171840 f1086 1"/>
                <a:gd name="f1282" fmla="*/ 804420 f1085 1"/>
                <a:gd name="f1283" fmla="*/ 274329 f1086 1"/>
                <a:gd name="f1284" fmla="*/ 794324 f1085 1"/>
                <a:gd name="f1285" fmla="*/ 306715 f1086 1"/>
                <a:gd name="f1286" fmla="*/ 788798 f1085 1"/>
                <a:gd name="f1287" fmla="*/ 393967 f1086 1"/>
                <a:gd name="f1288" fmla="*/ 765937 f1085 1"/>
                <a:gd name="f1289" fmla="*/ 493793 f1086 1"/>
                <a:gd name="f1290" fmla="*/ 725549 f1085 1"/>
                <a:gd name="f1291" fmla="*/ 546373 f1086 1"/>
                <a:gd name="f1292" fmla="*/ 740600 f1085 1"/>
                <a:gd name="f1293" fmla="*/ 730211 f1086 1"/>
                <a:gd name="f1294" fmla="*/ 698116 f1085 1"/>
                <a:gd name="f1295" fmla="*/ 784889 f1086 1"/>
                <a:gd name="f1296" fmla="*/ 676018 f1085 1"/>
                <a:gd name="f1297" fmla="*/ 800509 f1086 1"/>
                <a:gd name="f1298" fmla="*/ 661349 f1085 1"/>
                <a:gd name="f1299" fmla="*/ 857661 f1086 1"/>
                <a:gd name="f1300" fmla="*/ 626868 f1085 1"/>
                <a:gd name="f1301" fmla="*/ 949102 f1086 1"/>
                <a:gd name="f1302" fmla="*/ 614676 f1085 1"/>
                <a:gd name="f1303" fmla="*/ 960342 f1086 1"/>
                <a:gd name="f1304" fmla="*/ 607435 f1085 1"/>
                <a:gd name="f1305" fmla="*/ 977109 f1086 1"/>
                <a:gd name="f1306" fmla="*/ 595815 f1085 1"/>
                <a:gd name="f1307" fmla="*/ 1071218 f1086 1"/>
                <a:gd name="f1308" fmla="*/ 575240 f1085 1"/>
                <a:gd name="f1309" fmla="*/ 1091983 f1086 1"/>
                <a:gd name="f1310" fmla="*/ 568764 f1085 1"/>
                <a:gd name="f1311" fmla="*/ 1109321 f1086 1"/>
                <a:gd name="f1312" fmla="*/ 557904 f1085 1"/>
                <a:gd name="f1313" fmla="*/ 1162279 f1086 1"/>
                <a:gd name="f1314" fmla="*/ 532949 f1085 1"/>
                <a:gd name="f1315" fmla="*/ 1206097 f1086 1"/>
                <a:gd name="f1316" fmla="*/ 532187 f1085 1"/>
                <a:gd name="f1317" fmla="*/ 1266867 f1086 1"/>
                <a:gd name="f1318" fmla="*/ 518088 f1085 1"/>
                <a:gd name="f1319" fmla="*/ 1380219 f1086 1"/>
                <a:gd name="f1320" fmla="*/ 504182 f1085 1"/>
                <a:gd name="f1321" fmla="*/ 1403461 f1086 1"/>
                <a:gd name="f1322" fmla="*/ 496180 f1085 1"/>
                <a:gd name="f1323" fmla="*/ 1544054 f1086 1"/>
                <a:gd name="f1324" fmla="*/ 458268 f1085 1"/>
                <a:gd name="f1325" fmla="*/ 1656644 f1086 1"/>
                <a:gd name="f1326" fmla="*/ 459032 f1085 1"/>
                <a:gd name="f1327" fmla="*/ 1665406 f1086 1"/>
                <a:gd name="f1328" fmla="*/ 460747 f1085 1"/>
                <a:gd name="f1329" fmla="*/ 1708461 f1086 1"/>
                <a:gd name="f1330" fmla="*/ 473318 f1085 1"/>
                <a:gd name="f1331" fmla="*/ 1775140 f1086 1"/>
                <a:gd name="f1332" fmla="*/ 469891 f1085 1"/>
                <a:gd name="f1333" fmla="*/ 1821051 f1086 1"/>
                <a:gd name="f1334" fmla="*/ 452554 f1085 1"/>
                <a:gd name="f1335" fmla="*/ 1878203 f1086 1"/>
                <a:gd name="f1336" fmla="*/ 451792 f1085 1"/>
                <a:gd name="f1337" fmla="*/ 1943547 f1086 1"/>
                <a:gd name="f1338" fmla="*/ 462651 f1085 1"/>
                <a:gd name="f1339" fmla="*/ 1972884 f1086 1"/>
                <a:gd name="f1340" fmla="*/ 464937 f1085 1"/>
                <a:gd name="f1341" fmla="*/ 2053469 f1086 1"/>
                <a:gd name="f1342" fmla="*/ 487417 f1085 1"/>
                <a:gd name="f1343" fmla="*/ 2101477 f1086 1"/>
                <a:gd name="f1344" fmla="*/ 481893 f1085 1"/>
                <a:gd name="f1345" fmla="*/ 2148722 f1086 1"/>
                <a:gd name="f1346" fmla="*/ 467033 f1085 1"/>
                <a:gd name="f1347" fmla="*/ 2179011 f1086 1"/>
                <a:gd name="f1348" fmla="*/ 452744 f1085 1"/>
                <a:gd name="f1349" fmla="*/ 2240165 f1086 1"/>
                <a:gd name="f1350" fmla="*/ 442648 f1085 1"/>
                <a:gd name="f1351" fmla="*/ 2251404 f1086 1"/>
                <a:gd name="f1352" fmla="*/ 444172 f1085 1"/>
                <a:gd name="f1353" fmla="*/ 2433912 f1086 1"/>
                <a:gd name="f1354" fmla="*/ 456746 f1085 1"/>
                <a:gd name="f1355" fmla="*/ 2506302 f1086 1"/>
                <a:gd name="f1356" fmla="*/ 476939 f1085 1"/>
                <a:gd name="f1357" fmla="*/ 2521735 f1086 1"/>
                <a:gd name="f1358" fmla="*/ 479415 f1085 1"/>
                <a:gd name="f1359" fmla="*/ 2675854 f1086 1"/>
                <a:gd name="f1360" fmla="*/ 502086 f1085 1"/>
                <a:gd name="f1361" fmla="*/ 2692998 f1086 1"/>
                <a:gd name="f1362" fmla="*/ 503038 f1085 1"/>
                <a:gd name="f1363" fmla="*/ 2740816 f1086 1"/>
                <a:gd name="f1364" fmla="*/ 499037 f1085 1"/>
                <a:gd name="f1365" fmla="*/ 2853596 f1086 1"/>
                <a:gd name="f1366" fmla="*/ 540187 f1085 1"/>
                <a:gd name="f1367" fmla="*/ 2966565 f1086 1"/>
                <a:gd name="f1368" fmla="*/ 554286 f1085 1"/>
                <a:gd name="f1369" fmla="*/ 3028671 f1086 1"/>
                <a:gd name="f1370" fmla="*/ 554094 f1085 1"/>
                <a:gd name="f1371" fmla="*/ 3073059 f1086 1"/>
                <a:gd name="f1372" fmla="*/ 564192 f1085 1"/>
                <a:gd name="f1373" fmla="*/ 3182219 f1086 1"/>
                <a:gd name="f1374" fmla="*/ 594862 f1085 1"/>
                <a:gd name="f1375" fmla="*/ 3233656 f1086 1"/>
                <a:gd name="f1376" fmla="*/ 599625 f1085 1"/>
                <a:gd name="f1377" fmla="*/ 3288332 f1086 1"/>
                <a:gd name="f1378" fmla="*/ 609914 f1085 1"/>
                <a:gd name="f1379" fmla="*/ 3423591 f1086 1"/>
                <a:gd name="f1380" fmla="*/ 656015 f1085 1"/>
                <a:gd name="f1381" fmla="*/ 3534084 f1086 1"/>
                <a:gd name="f1382" fmla="*/ 653349 f1085 1"/>
                <a:gd name="f1383" fmla="*/ 3604571 f1086 1"/>
                <a:gd name="f1384" fmla="*/ 653918 f1085 1"/>
                <a:gd name="f1385" fmla="*/ 3688586 f1086 1"/>
                <a:gd name="f1386" fmla="*/ 669160 f1085 1"/>
                <a:gd name="f1387" fmla="*/ 3757358 f1086 1"/>
                <a:gd name="f1388" fmla="*/ 691450 f1085 1"/>
                <a:gd name="f1389" fmla="*/ 3852421 f1086 1"/>
                <a:gd name="f1390" fmla="*/ 709167 f1085 1"/>
                <a:gd name="f1391" fmla="*/ 3947104 f1086 1"/>
                <a:gd name="f1392" fmla="*/ 743267 f1085 1"/>
                <a:gd name="f1393" fmla="*/ 4013208 f1086 1"/>
                <a:gd name="f1394" fmla="*/ 769367 f1085 1"/>
                <a:gd name="f1395" fmla="*/ 4105222 f1086 1"/>
                <a:gd name="f1396" fmla="*/ 792418 f1085 1"/>
                <a:gd name="f1397" fmla="*/ 4246006 f1086 1"/>
                <a:gd name="f1398" fmla="*/ 808610 f1085 1"/>
                <a:gd name="f1399" fmla="*/ 4310779 f1086 1"/>
                <a:gd name="f1400" fmla="*/ 810326 f1085 1"/>
                <a:gd name="f1401" fmla="*/ 4413272 f1086 1"/>
                <a:gd name="f1402" fmla="*/ 848235 f1085 1"/>
                <a:gd name="f1403" fmla="*/ 4457087 f1086 1"/>
                <a:gd name="f1404" fmla="*/ 866524 f1085 1"/>
                <a:gd name="f1405" fmla="*/ 4496523 f1086 1"/>
                <a:gd name="f1406" fmla="*/ 851284 f1085 1"/>
                <a:gd name="f1407" fmla="*/ 4522050 f1086 1"/>
                <a:gd name="f1408" fmla="*/ 833757 f1085 1"/>
                <a:gd name="f1409" fmla="*/ 4602824 f1086 1"/>
                <a:gd name="f1410" fmla="*/ 848618 f1085 1"/>
                <a:gd name="f1411" fmla="*/ 4688553 f1086 1"/>
                <a:gd name="f1412" fmla="*/ 864238 f1085 1"/>
                <a:gd name="f1413" fmla="*/ 4749895 f1086 1"/>
                <a:gd name="f1414" fmla="*/ 874716 f1085 1"/>
                <a:gd name="f1415" fmla="*/ 4826480 f1086 1"/>
                <a:gd name="f1416" fmla="*/ 866334 f1085 1"/>
                <a:gd name="f1417" fmla="*/ 4886870 f1086 1"/>
                <a:gd name="f1418" fmla="*/ 862906 f1085 1"/>
                <a:gd name="f1419" fmla="*/ 4935639 f1086 1"/>
                <a:gd name="f1420" fmla="*/ 853190 f1085 1"/>
                <a:gd name="f1421" fmla="*/ 4952784 f1086 1"/>
                <a:gd name="f1422" fmla="*/ 847473 f1085 1"/>
                <a:gd name="f1423" fmla="*/ 802896 f1085 1"/>
                <a:gd name="f1424" fmla="*/ 5233781 f1086 1"/>
                <a:gd name="f1425" fmla="*/ 767271 f1085 1"/>
                <a:gd name="f1426" fmla="*/ 5327893 f1086 1"/>
                <a:gd name="f1427" fmla="*/ 789752 f1085 1"/>
                <a:gd name="f1428" fmla="*/ 5362946 f1086 1"/>
                <a:gd name="f1429" fmla="*/ 789370 f1085 1"/>
                <a:gd name="f1430" fmla="*/ 5524115 f1086 1"/>
                <a:gd name="f1431" fmla="*/ 794514 f1085 1"/>
                <a:gd name="f1432" fmla="*/ 5552500 f1086 1"/>
                <a:gd name="f1433" fmla="*/ 800038 f1085 1"/>
                <a:gd name="f1434" fmla="*/ 5705857 f1086 1"/>
                <a:gd name="f1435" fmla="*/ 777367 f1085 1"/>
                <a:gd name="f1436" fmla="*/ 5761485 f1086 1"/>
                <a:gd name="f1437" fmla="*/ 773557 f1085 1"/>
                <a:gd name="f1438" fmla="*/ 5812731 f1086 1"/>
                <a:gd name="f1439" fmla="*/ 5884361 f1086 1"/>
                <a:gd name="f1440" fmla="*/ 765747 f1085 1"/>
                <a:gd name="f1441" fmla="*/ 5958660 f1086 1"/>
                <a:gd name="f1442" fmla="*/ 768605 f1085 1"/>
                <a:gd name="f1443" fmla="*/ 6041528 f1086 1"/>
                <a:gd name="f1444" fmla="*/ 768033 f1085 1"/>
                <a:gd name="f1445" fmla="*/ 6074297 f1086 1"/>
                <a:gd name="f1446" fmla="*/ 763081 f1085 1"/>
                <a:gd name="f1447" fmla="*/ 6162880 f1086 1"/>
                <a:gd name="f1448" fmla="*/ 766509 f1085 1"/>
                <a:gd name="f1449" fmla="*/ 6209364 f1086 1"/>
                <a:gd name="f1450" fmla="*/ 760795 f1085 1"/>
                <a:gd name="f1451" fmla="*/ 6285948 f1086 1"/>
                <a:gd name="f1452" fmla="*/ 759651 f1085 1"/>
                <a:gd name="f1453" fmla="*/ 6310905 f1086 1"/>
                <a:gd name="f1454" fmla="*/ 758316 f1085 1"/>
                <a:gd name="f1455" fmla="*/ 6333194 f1086 1"/>
                <a:gd name="f1456" fmla="*/ 757554 f1085 1"/>
                <a:gd name="f1457" fmla="*/ 6409586 f1086 1"/>
                <a:gd name="f1458" fmla="*/ 773177 f1085 1"/>
                <a:gd name="f1459" fmla="*/ 6477407 f1086 1"/>
                <a:gd name="f1460" fmla="*/ 774129 f1085 1"/>
                <a:gd name="f1461" fmla="*/ 6596283 f1086 1"/>
                <a:gd name="f1462" fmla="*/ 786703 f1085 1"/>
                <a:gd name="f1463" fmla="*/ 6622573 f1086 1"/>
                <a:gd name="f1464" fmla="*/ 782321 f1085 1"/>
                <a:gd name="f1465" fmla="*/ 6704872 f1086 1"/>
                <a:gd name="f1466" fmla="*/ 780607 f1085 1"/>
                <a:gd name="f1467" fmla="*/ 6751738 f1086 1"/>
                <a:gd name="f1468" fmla="*/ 779273 f1085 1"/>
                <a:gd name="f1469" fmla="*/ 6809650 f1086 1"/>
                <a:gd name="f1470" fmla="*/ 788417 f1085 1"/>
                <a:gd name="f1471" fmla="*/ 6832976 f1086 1"/>
                <a:gd name="f1472" fmla="*/ 800428 f1085 1"/>
                <a:gd name="f1473" fmla="*/ f1087 1 f2"/>
                <a:gd name="f1474" fmla="*/ f1090 1 6857455"/>
                <a:gd name="f1475" fmla="*/ f1091 1 874716"/>
                <a:gd name="f1476" fmla="*/ f1092 1 874716"/>
                <a:gd name="f1477" fmla="*/ f1093 1 6857455"/>
                <a:gd name="f1478" fmla="*/ f1094 1 874716"/>
                <a:gd name="f1479" fmla="*/ f1095 1 6857455"/>
                <a:gd name="f1480" fmla="*/ f1096 1 874716"/>
                <a:gd name="f1481" fmla="*/ f1097 1 6857455"/>
                <a:gd name="f1482" fmla="*/ f1098 1 874716"/>
                <a:gd name="f1483" fmla="*/ f1099 1 6857455"/>
                <a:gd name="f1484" fmla="*/ f1100 1 874716"/>
                <a:gd name="f1485" fmla="*/ f1101 1 6857455"/>
                <a:gd name="f1486" fmla="*/ f1102 1 874716"/>
                <a:gd name="f1487" fmla="*/ f1103 1 6857455"/>
                <a:gd name="f1488" fmla="*/ f1104 1 874716"/>
                <a:gd name="f1489" fmla="*/ f1105 1 6857455"/>
                <a:gd name="f1490" fmla="*/ f1106 1 874716"/>
                <a:gd name="f1491" fmla="*/ f1107 1 6857455"/>
                <a:gd name="f1492" fmla="*/ f1108 1 874716"/>
                <a:gd name="f1493" fmla="*/ f1109 1 6857455"/>
                <a:gd name="f1494" fmla="*/ f1110 1 874716"/>
                <a:gd name="f1495" fmla="*/ f1111 1 6857455"/>
                <a:gd name="f1496" fmla="*/ f1112 1 874716"/>
                <a:gd name="f1497" fmla="*/ f1113 1 6857455"/>
                <a:gd name="f1498" fmla="*/ f1114 1 874716"/>
                <a:gd name="f1499" fmla="*/ f1115 1 6857455"/>
                <a:gd name="f1500" fmla="*/ f1116 1 874716"/>
                <a:gd name="f1501" fmla="*/ f1117 1 6857455"/>
                <a:gd name="f1502" fmla="*/ f1118 1 874716"/>
                <a:gd name="f1503" fmla="*/ f1119 1 6857455"/>
                <a:gd name="f1504" fmla="*/ f1120 1 874716"/>
                <a:gd name="f1505" fmla="*/ f1121 1 6857455"/>
                <a:gd name="f1506" fmla="*/ f1122 1 874716"/>
                <a:gd name="f1507" fmla="*/ f1123 1 6857455"/>
                <a:gd name="f1508" fmla="*/ f1124 1 874716"/>
                <a:gd name="f1509" fmla="*/ f1125 1 6857455"/>
                <a:gd name="f1510" fmla="*/ f1126 1 874716"/>
                <a:gd name="f1511" fmla="*/ f1127 1 6857455"/>
                <a:gd name="f1512" fmla="*/ f1128 1 874716"/>
                <a:gd name="f1513" fmla="*/ f1129 1 6857455"/>
                <a:gd name="f1514" fmla="*/ f1130 1 874716"/>
                <a:gd name="f1515" fmla="*/ f1131 1 6857455"/>
                <a:gd name="f1516" fmla="*/ f1132 1 874716"/>
                <a:gd name="f1517" fmla="*/ f1133 1 6857455"/>
                <a:gd name="f1518" fmla="*/ f1134 1 874716"/>
                <a:gd name="f1519" fmla="*/ f1135 1 6857455"/>
                <a:gd name="f1520" fmla="*/ f1136 1 874716"/>
                <a:gd name="f1521" fmla="*/ f1137 1 6857455"/>
                <a:gd name="f1522" fmla="*/ f1138 1 6857455"/>
                <a:gd name="f1523" fmla="*/ f1139 1 874716"/>
                <a:gd name="f1524" fmla="*/ f1140 1 6857455"/>
                <a:gd name="f1525" fmla="*/ f1141 1 874716"/>
                <a:gd name="f1526" fmla="*/ f1142 1 6857455"/>
                <a:gd name="f1527" fmla="*/ f1143 1 874716"/>
                <a:gd name="f1528" fmla="*/ f1144 1 6857455"/>
                <a:gd name="f1529" fmla="*/ f1145 1 874716"/>
                <a:gd name="f1530" fmla="*/ f1146 1 6857455"/>
                <a:gd name="f1531" fmla="*/ f1147 1 874716"/>
                <a:gd name="f1532" fmla="*/ f1148 1 6857455"/>
                <a:gd name="f1533" fmla="*/ f1149 1 874716"/>
                <a:gd name="f1534" fmla="*/ f1150 1 6857455"/>
                <a:gd name="f1535" fmla="*/ f1151 1 874716"/>
                <a:gd name="f1536" fmla="*/ f1152 1 6857455"/>
                <a:gd name="f1537" fmla="*/ f1153 1 874716"/>
                <a:gd name="f1538" fmla="*/ f1154 1 6857455"/>
                <a:gd name="f1539" fmla="*/ f1155 1 874716"/>
                <a:gd name="f1540" fmla="*/ f1156 1 6857455"/>
                <a:gd name="f1541" fmla="*/ f1157 1 874716"/>
                <a:gd name="f1542" fmla="*/ f1158 1 6857455"/>
                <a:gd name="f1543" fmla="*/ f1159 1 874716"/>
                <a:gd name="f1544" fmla="*/ f1160 1 6857455"/>
                <a:gd name="f1545" fmla="*/ f1161 1 874716"/>
                <a:gd name="f1546" fmla="*/ f1162 1 6857455"/>
                <a:gd name="f1547" fmla="*/ f1163 1 874716"/>
                <a:gd name="f1548" fmla="*/ f1164 1 6857455"/>
                <a:gd name="f1549" fmla="*/ f1165 1 874716"/>
                <a:gd name="f1550" fmla="*/ f1166 1 6857455"/>
                <a:gd name="f1551" fmla="*/ f1167 1 874716"/>
                <a:gd name="f1552" fmla="*/ f1168 1 6857455"/>
                <a:gd name="f1553" fmla="*/ f1169 1 874716"/>
                <a:gd name="f1554" fmla="*/ f1170 1 6857455"/>
                <a:gd name="f1555" fmla="*/ f1171 1 874716"/>
                <a:gd name="f1556" fmla="*/ f1172 1 6857455"/>
                <a:gd name="f1557" fmla="*/ f1173 1 874716"/>
                <a:gd name="f1558" fmla="*/ f1174 1 6857455"/>
                <a:gd name="f1559" fmla="*/ f1175 1 874716"/>
                <a:gd name="f1560" fmla="*/ f1176 1 6857455"/>
                <a:gd name="f1561" fmla="*/ f1177 1 874716"/>
                <a:gd name="f1562" fmla="*/ f1178 1 6857455"/>
                <a:gd name="f1563" fmla="*/ f1179 1 874716"/>
                <a:gd name="f1564" fmla="*/ f1180 1 6857455"/>
                <a:gd name="f1565" fmla="*/ f1181 1 874716"/>
                <a:gd name="f1566" fmla="*/ f1182 1 6857455"/>
                <a:gd name="f1567" fmla="*/ f1183 1 874716"/>
                <a:gd name="f1568" fmla="*/ f1184 1 6857455"/>
                <a:gd name="f1569" fmla="*/ f1185 1 874716"/>
                <a:gd name="f1570" fmla="*/ f1186 1 6857455"/>
                <a:gd name="f1571" fmla="*/ f1187 1 874716"/>
                <a:gd name="f1572" fmla="*/ f1188 1 6857455"/>
                <a:gd name="f1573" fmla="*/ f1189 1 874716"/>
                <a:gd name="f1574" fmla="*/ f1190 1 6857455"/>
                <a:gd name="f1575" fmla="*/ f1191 1 874716"/>
                <a:gd name="f1576" fmla="*/ f1192 1 6857455"/>
                <a:gd name="f1577" fmla="*/ f1193 1 874716"/>
                <a:gd name="f1578" fmla="*/ f1194 1 6857455"/>
                <a:gd name="f1579" fmla="*/ f1195 1 874716"/>
                <a:gd name="f1580" fmla="*/ f1196 1 6857455"/>
                <a:gd name="f1581" fmla="*/ f1197 1 874716"/>
                <a:gd name="f1582" fmla="*/ f1198 1 6857455"/>
                <a:gd name="f1583" fmla="*/ f1199 1 874716"/>
                <a:gd name="f1584" fmla="*/ f1200 1 6857455"/>
                <a:gd name="f1585" fmla="*/ f1201 1 874716"/>
                <a:gd name="f1586" fmla="*/ f1202 1 6857455"/>
                <a:gd name="f1587" fmla="*/ f1203 1 874716"/>
                <a:gd name="f1588" fmla="*/ f1204 1 6857455"/>
                <a:gd name="f1589" fmla="*/ f1205 1 874716"/>
                <a:gd name="f1590" fmla="*/ f1206 1 6857455"/>
                <a:gd name="f1591" fmla="*/ f1207 1 874716"/>
                <a:gd name="f1592" fmla="*/ f1208 1 6857455"/>
                <a:gd name="f1593" fmla="*/ f1209 1 874716"/>
                <a:gd name="f1594" fmla="*/ f1210 1 6857455"/>
                <a:gd name="f1595" fmla="*/ f1211 1 874716"/>
                <a:gd name="f1596" fmla="*/ f1212 1 6857455"/>
                <a:gd name="f1597" fmla="*/ f1213 1 874716"/>
                <a:gd name="f1598" fmla="*/ f1214 1 6857455"/>
                <a:gd name="f1599" fmla="*/ f1215 1 874716"/>
                <a:gd name="f1600" fmla="*/ f1216 1 6857455"/>
                <a:gd name="f1601" fmla="*/ f1217 1 874716"/>
                <a:gd name="f1602" fmla="*/ f1218 1 6857455"/>
                <a:gd name="f1603" fmla="*/ f1219 1 874716"/>
                <a:gd name="f1604" fmla="*/ f1220 1 6857455"/>
                <a:gd name="f1605" fmla="*/ f1221 1 874716"/>
                <a:gd name="f1606" fmla="*/ f1222 1 6857455"/>
                <a:gd name="f1607" fmla="*/ f1223 1 874716"/>
                <a:gd name="f1608" fmla="*/ f1224 1 6857455"/>
                <a:gd name="f1609" fmla="*/ f1225 1 874716"/>
                <a:gd name="f1610" fmla="*/ f1226 1 6857455"/>
                <a:gd name="f1611" fmla="*/ f1227 1 874716"/>
                <a:gd name="f1612" fmla="*/ f1228 1 6857455"/>
                <a:gd name="f1613" fmla="*/ f1229 1 874716"/>
                <a:gd name="f1614" fmla="*/ f1230 1 6857455"/>
                <a:gd name="f1615" fmla="*/ f1231 1 874716"/>
                <a:gd name="f1616" fmla="*/ f1232 1 6857455"/>
                <a:gd name="f1617" fmla="*/ f1233 1 874716"/>
                <a:gd name="f1618" fmla="*/ f1234 1 6857455"/>
                <a:gd name="f1619" fmla="*/ f1235 1 874716"/>
                <a:gd name="f1620" fmla="*/ f1236 1 6857455"/>
                <a:gd name="f1621" fmla="*/ f1237 1 874716"/>
                <a:gd name="f1622" fmla="*/ f1238 1 6857455"/>
                <a:gd name="f1623" fmla="*/ f1239 1 874716"/>
                <a:gd name="f1624" fmla="*/ f1240 1 6857455"/>
                <a:gd name="f1625" fmla="*/ f1241 1 874716"/>
                <a:gd name="f1626" fmla="*/ f1242 1 6857455"/>
                <a:gd name="f1627" fmla="*/ f1243 1 874716"/>
                <a:gd name="f1628" fmla="*/ f1244 1 6857455"/>
                <a:gd name="f1629" fmla="*/ f1245 1 874716"/>
                <a:gd name="f1630" fmla="*/ f1246 1 6857455"/>
                <a:gd name="f1631" fmla="*/ f1247 1 874716"/>
                <a:gd name="f1632" fmla="*/ f1248 1 6857455"/>
                <a:gd name="f1633" fmla="*/ f1249 1 874716"/>
                <a:gd name="f1634" fmla="*/ f1250 1 6857455"/>
                <a:gd name="f1635" fmla="*/ f1251 1 874716"/>
                <a:gd name="f1636" fmla="*/ f1252 1 6857455"/>
                <a:gd name="f1637" fmla="*/ f1253 1 874716"/>
                <a:gd name="f1638" fmla="*/ f1254 1 6857455"/>
                <a:gd name="f1639" fmla="*/ f1255 1 874716"/>
                <a:gd name="f1640" fmla="*/ f1256 1 6857455"/>
                <a:gd name="f1641" fmla="*/ f1257 1 874716"/>
                <a:gd name="f1642" fmla="*/ f1258 1 6857455"/>
                <a:gd name="f1643" fmla="*/ f1259 1 874716"/>
                <a:gd name="f1644" fmla="*/ f1260 1 6857455"/>
                <a:gd name="f1645" fmla="*/ f1261 1 874716"/>
                <a:gd name="f1646" fmla="*/ f1262 1 6857455"/>
                <a:gd name="f1647" fmla="*/ f1263 1 874716"/>
                <a:gd name="f1648" fmla="*/ f1264 1 6857455"/>
                <a:gd name="f1649" fmla="*/ f1265 1 874716"/>
                <a:gd name="f1650" fmla="*/ f1266 1 6857455"/>
                <a:gd name="f1651" fmla="*/ f1267 1 874716"/>
                <a:gd name="f1652" fmla="*/ f1268 1 6857455"/>
                <a:gd name="f1653" fmla="*/ f1269 1 874716"/>
                <a:gd name="f1654" fmla="*/ f1270 1 6857455"/>
                <a:gd name="f1655" fmla="*/ f1271 1 874716"/>
                <a:gd name="f1656" fmla="*/ f1272 1 6857455"/>
                <a:gd name="f1657" fmla="*/ f1273 1 874716"/>
                <a:gd name="f1658" fmla="*/ f1274 1 6857455"/>
                <a:gd name="f1659" fmla="*/ f1275 1 874716"/>
                <a:gd name="f1660" fmla="*/ f1276 1 874716"/>
                <a:gd name="f1661" fmla="*/ f1277 1 6857455"/>
                <a:gd name="f1662" fmla="*/ f1278 1 874716"/>
                <a:gd name="f1663" fmla="*/ f1279 1 6857455"/>
                <a:gd name="f1664" fmla="*/ f1280 1 874716"/>
                <a:gd name="f1665" fmla="*/ f1281 1 6857455"/>
                <a:gd name="f1666" fmla="*/ f1282 1 874716"/>
                <a:gd name="f1667" fmla="*/ f1283 1 6857455"/>
                <a:gd name="f1668" fmla="*/ f1284 1 874716"/>
                <a:gd name="f1669" fmla="*/ f1285 1 6857455"/>
                <a:gd name="f1670" fmla="*/ f1286 1 874716"/>
                <a:gd name="f1671" fmla="*/ f1287 1 6857455"/>
                <a:gd name="f1672" fmla="*/ f1288 1 874716"/>
                <a:gd name="f1673" fmla="*/ f1289 1 6857455"/>
                <a:gd name="f1674" fmla="*/ f1290 1 874716"/>
                <a:gd name="f1675" fmla="*/ f1291 1 6857455"/>
                <a:gd name="f1676" fmla="*/ f1292 1 874716"/>
                <a:gd name="f1677" fmla="*/ f1293 1 6857455"/>
                <a:gd name="f1678" fmla="*/ f1294 1 874716"/>
                <a:gd name="f1679" fmla="*/ f1295 1 6857455"/>
                <a:gd name="f1680" fmla="*/ f1296 1 874716"/>
                <a:gd name="f1681" fmla="*/ f1297 1 6857455"/>
                <a:gd name="f1682" fmla="*/ f1298 1 874716"/>
                <a:gd name="f1683" fmla="*/ f1299 1 6857455"/>
                <a:gd name="f1684" fmla="*/ f1300 1 874716"/>
                <a:gd name="f1685" fmla="*/ f1301 1 6857455"/>
                <a:gd name="f1686" fmla="*/ f1302 1 874716"/>
                <a:gd name="f1687" fmla="*/ f1303 1 6857455"/>
                <a:gd name="f1688" fmla="*/ f1304 1 874716"/>
                <a:gd name="f1689" fmla="*/ f1305 1 6857455"/>
                <a:gd name="f1690" fmla="*/ f1306 1 874716"/>
                <a:gd name="f1691" fmla="*/ f1307 1 6857455"/>
                <a:gd name="f1692" fmla="*/ f1308 1 874716"/>
                <a:gd name="f1693" fmla="*/ f1309 1 6857455"/>
                <a:gd name="f1694" fmla="*/ f1310 1 874716"/>
                <a:gd name="f1695" fmla="*/ f1311 1 6857455"/>
                <a:gd name="f1696" fmla="*/ f1312 1 874716"/>
                <a:gd name="f1697" fmla="*/ f1313 1 6857455"/>
                <a:gd name="f1698" fmla="*/ f1314 1 874716"/>
                <a:gd name="f1699" fmla="*/ f1315 1 6857455"/>
                <a:gd name="f1700" fmla="*/ f1316 1 874716"/>
                <a:gd name="f1701" fmla="*/ f1317 1 6857455"/>
                <a:gd name="f1702" fmla="*/ f1318 1 874716"/>
                <a:gd name="f1703" fmla="*/ f1319 1 6857455"/>
                <a:gd name="f1704" fmla="*/ f1320 1 874716"/>
                <a:gd name="f1705" fmla="*/ f1321 1 6857455"/>
                <a:gd name="f1706" fmla="*/ f1322 1 874716"/>
                <a:gd name="f1707" fmla="*/ f1323 1 6857455"/>
                <a:gd name="f1708" fmla="*/ f1324 1 874716"/>
                <a:gd name="f1709" fmla="*/ f1325 1 6857455"/>
                <a:gd name="f1710" fmla="*/ f1326 1 874716"/>
                <a:gd name="f1711" fmla="*/ f1327 1 6857455"/>
                <a:gd name="f1712" fmla="*/ f1328 1 874716"/>
                <a:gd name="f1713" fmla="*/ f1329 1 6857455"/>
                <a:gd name="f1714" fmla="*/ f1330 1 874716"/>
                <a:gd name="f1715" fmla="*/ f1331 1 6857455"/>
                <a:gd name="f1716" fmla="*/ f1332 1 874716"/>
                <a:gd name="f1717" fmla="*/ f1333 1 6857455"/>
                <a:gd name="f1718" fmla="*/ f1334 1 874716"/>
                <a:gd name="f1719" fmla="*/ f1335 1 6857455"/>
                <a:gd name="f1720" fmla="*/ f1336 1 874716"/>
                <a:gd name="f1721" fmla="*/ f1337 1 6857455"/>
                <a:gd name="f1722" fmla="*/ f1338 1 874716"/>
                <a:gd name="f1723" fmla="*/ f1339 1 6857455"/>
                <a:gd name="f1724" fmla="*/ f1340 1 874716"/>
                <a:gd name="f1725" fmla="*/ f1341 1 6857455"/>
                <a:gd name="f1726" fmla="*/ f1342 1 874716"/>
                <a:gd name="f1727" fmla="*/ f1343 1 6857455"/>
                <a:gd name="f1728" fmla="*/ f1344 1 874716"/>
                <a:gd name="f1729" fmla="*/ f1345 1 6857455"/>
                <a:gd name="f1730" fmla="*/ f1346 1 874716"/>
                <a:gd name="f1731" fmla="*/ f1347 1 6857455"/>
                <a:gd name="f1732" fmla="*/ f1348 1 874716"/>
                <a:gd name="f1733" fmla="*/ f1349 1 6857455"/>
                <a:gd name="f1734" fmla="*/ f1350 1 874716"/>
                <a:gd name="f1735" fmla="*/ f1351 1 6857455"/>
                <a:gd name="f1736" fmla="*/ f1352 1 874716"/>
                <a:gd name="f1737" fmla="*/ f1353 1 6857455"/>
                <a:gd name="f1738" fmla="*/ f1354 1 874716"/>
                <a:gd name="f1739" fmla="*/ f1355 1 6857455"/>
                <a:gd name="f1740" fmla="*/ f1356 1 874716"/>
                <a:gd name="f1741" fmla="*/ f1357 1 6857455"/>
                <a:gd name="f1742" fmla="*/ f1358 1 874716"/>
                <a:gd name="f1743" fmla="*/ f1359 1 6857455"/>
                <a:gd name="f1744" fmla="*/ f1360 1 874716"/>
                <a:gd name="f1745" fmla="*/ f1361 1 6857455"/>
                <a:gd name="f1746" fmla="*/ f1362 1 874716"/>
                <a:gd name="f1747" fmla="*/ f1363 1 6857455"/>
                <a:gd name="f1748" fmla="*/ f1364 1 874716"/>
                <a:gd name="f1749" fmla="*/ f1365 1 6857455"/>
                <a:gd name="f1750" fmla="*/ f1366 1 874716"/>
                <a:gd name="f1751" fmla="*/ f1367 1 6857455"/>
                <a:gd name="f1752" fmla="*/ f1368 1 874716"/>
                <a:gd name="f1753" fmla="*/ f1369 1 6857455"/>
                <a:gd name="f1754" fmla="*/ f1370 1 874716"/>
                <a:gd name="f1755" fmla="*/ f1371 1 6857455"/>
                <a:gd name="f1756" fmla="*/ f1372 1 874716"/>
                <a:gd name="f1757" fmla="*/ f1373 1 6857455"/>
                <a:gd name="f1758" fmla="*/ f1374 1 874716"/>
                <a:gd name="f1759" fmla="*/ f1375 1 6857455"/>
                <a:gd name="f1760" fmla="*/ f1376 1 874716"/>
                <a:gd name="f1761" fmla="*/ f1377 1 6857455"/>
                <a:gd name="f1762" fmla="*/ f1378 1 874716"/>
                <a:gd name="f1763" fmla="*/ f1379 1 6857455"/>
                <a:gd name="f1764" fmla="*/ f1380 1 874716"/>
                <a:gd name="f1765" fmla="*/ f1381 1 6857455"/>
                <a:gd name="f1766" fmla="*/ f1382 1 874716"/>
                <a:gd name="f1767" fmla="*/ f1383 1 6857455"/>
                <a:gd name="f1768" fmla="*/ f1384 1 874716"/>
                <a:gd name="f1769" fmla="*/ f1385 1 6857455"/>
                <a:gd name="f1770" fmla="*/ f1386 1 874716"/>
                <a:gd name="f1771" fmla="*/ f1387 1 6857455"/>
                <a:gd name="f1772" fmla="*/ f1388 1 874716"/>
                <a:gd name="f1773" fmla="*/ f1389 1 6857455"/>
                <a:gd name="f1774" fmla="*/ f1390 1 874716"/>
                <a:gd name="f1775" fmla="*/ f1391 1 6857455"/>
                <a:gd name="f1776" fmla="*/ f1392 1 874716"/>
                <a:gd name="f1777" fmla="*/ f1393 1 6857455"/>
                <a:gd name="f1778" fmla="*/ f1394 1 874716"/>
                <a:gd name="f1779" fmla="*/ f1395 1 6857455"/>
                <a:gd name="f1780" fmla="*/ f1396 1 874716"/>
                <a:gd name="f1781" fmla="*/ f1397 1 6857455"/>
                <a:gd name="f1782" fmla="*/ f1398 1 874716"/>
                <a:gd name="f1783" fmla="*/ f1399 1 6857455"/>
                <a:gd name="f1784" fmla="*/ f1400 1 874716"/>
                <a:gd name="f1785" fmla="*/ f1401 1 6857455"/>
                <a:gd name="f1786" fmla="*/ f1402 1 874716"/>
                <a:gd name="f1787" fmla="*/ f1403 1 6857455"/>
                <a:gd name="f1788" fmla="*/ f1404 1 874716"/>
                <a:gd name="f1789" fmla="*/ f1405 1 6857455"/>
                <a:gd name="f1790" fmla="*/ f1406 1 874716"/>
                <a:gd name="f1791" fmla="*/ f1407 1 6857455"/>
                <a:gd name="f1792" fmla="*/ f1408 1 874716"/>
                <a:gd name="f1793" fmla="*/ f1409 1 6857455"/>
                <a:gd name="f1794" fmla="*/ f1410 1 874716"/>
                <a:gd name="f1795" fmla="*/ f1411 1 6857455"/>
                <a:gd name="f1796" fmla="*/ f1412 1 874716"/>
                <a:gd name="f1797" fmla="*/ f1413 1 6857455"/>
                <a:gd name="f1798" fmla="*/ f1414 1 874716"/>
                <a:gd name="f1799" fmla="*/ f1415 1 6857455"/>
                <a:gd name="f1800" fmla="*/ f1416 1 874716"/>
                <a:gd name="f1801" fmla="*/ f1417 1 6857455"/>
                <a:gd name="f1802" fmla="*/ f1418 1 874716"/>
                <a:gd name="f1803" fmla="*/ f1419 1 6857455"/>
                <a:gd name="f1804" fmla="*/ f1420 1 874716"/>
                <a:gd name="f1805" fmla="*/ f1421 1 6857455"/>
                <a:gd name="f1806" fmla="*/ f1422 1 874716"/>
                <a:gd name="f1807" fmla="*/ f1423 1 874716"/>
                <a:gd name="f1808" fmla="*/ f1424 1 6857455"/>
                <a:gd name="f1809" fmla="*/ f1425 1 874716"/>
                <a:gd name="f1810" fmla="*/ f1426 1 6857455"/>
                <a:gd name="f1811" fmla="*/ f1427 1 874716"/>
                <a:gd name="f1812" fmla="*/ f1428 1 6857455"/>
                <a:gd name="f1813" fmla="*/ f1429 1 874716"/>
                <a:gd name="f1814" fmla="*/ f1430 1 6857455"/>
                <a:gd name="f1815" fmla="*/ f1431 1 874716"/>
                <a:gd name="f1816" fmla="*/ f1432 1 6857455"/>
                <a:gd name="f1817" fmla="*/ f1433 1 874716"/>
                <a:gd name="f1818" fmla="*/ f1434 1 6857455"/>
                <a:gd name="f1819" fmla="*/ f1435 1 874716"/>
                <a:gd name="f1820" fmla="*/ f1436 1 6857455"/>
                <a:gd name="f1821" fmla="*/ f1437 1 874716"/>
                <a:gd name="f1822" fmla="*/ f1438 1 6857455"/>
                <a:gd name="f1823" fmla="*/ f1439 1 6857455"/>
                <a:gd name="f1824" fmla="*/ f1440 1 874716"/>
                <a:gd name="f1825" fmla="*/ f1441 1 6857455"/>
                <a:gd name="f1826" fmla="*/ f1442 1 874716"/>
                <a:gd name="f1827" fmla="*/ f1443 1 6857455"/>
                <a:gd name="f1828" fmla="*/ f1444 1 874716"/>
                <a:gd name="f1829" fmla="*/ f1445 1 6857455"/>
                <a:gd name="f1830" fmla="*/ f1446 1 874716"/>
                <a:gd name="f1831" fmla="*/ f1447 1 6857455"/>
                <a:gd name="f1832" fmla="*/ f1448 1 874716"/>
                <a:gd name="f1833" fmla="*/ f1449 1 6857455"/>
                <a:gd name="f1834" fmla="*/ f1450 1 874716"/>
                <a:gd name="f1835" fmla="*/ f1451 1 6857455"/>
                <a:gd name="f1836" fmla="*/ f1452 1 874716"/>
                <a:gd name="f1837" fmla="*/ f1453 1 6857455"/>
                <a:gd name="f1838" fmla="*/ f1454 1 874716"/>
                <a:gd name="f1839" fmla="*/ f1455 1 6857455"/>
                <a:gd name="f1840" fmla="*/ f1456 1 874716"/>
                <a:gd name="f1841" fmla="*/ f1457 1 6857455"/>
                <a:gd name="f1842" fmla="*/ f1458 1 874716"/>
                <a:gd name="f1843" fmla="*/ f1459 1 6857455"/>
                <a:gd name="f1844" fmla="*/ f1460 1 874716"/>
                <a:gd name="f1845" fmla="*/ f1461 1 6857455"/>
                <a:gd name="f1846" fmla="*/ f1462 1 874716"/>
                <a:gd name="f1847" fmla="*/ f1463 1 6857455"/>
                <a:gd name="f1848" fmla="*/ f1464 1 874716"/>
                <a:gd name="f1849" fmla="*/ f1465 1 6857455"/>
                <a:gd name="f1850" fmla="*/ f1466 1 874716"/>
                <a:gd name="f1851" fmla="*/ f1467 1 6857455"/>
                <a:gd name="f1852" fmla="*/ f1468 1 874716"/>
                <a:gd name="f1853" fmla="*/ f1469 1 6857455"/>
                <a:gd name="f1854" fmla="*/ f1470 1 874716"/>
                <a:gd name="f1855" fmla="*/ f1471 1 6857455"/>
                <a:gd name="f1856" fmla="*/ f1472 1 874716"/>
                <a:gd name="f1857" fmla="*/ f5 1 f1088"/>
                <a:gd name="f1858" fmla="*/ f6 1 f1088"/>
                <a:gd name="f1859" fmla="*/ f5 1 f1089"/>
                <a:gd name="f1860" fmla="*/ f7 1 f1089"/>
                <a:gd name="f1861" fmla="+- f1473 0 f1"/>
                <a:gd name="f1862" fmla="*/ f1474 1 f1088"/>
                <a:gd name="f1863" fmla="*/ f1475 1 f1089"/>
                <a:gd name="f1864" fmla="*/ f1476 1 f1089"/>
                <a:gd name="f1865" fmla="*/ f1477 1 f1088"/>
                <a:gd name="f1866" fmla="*/ f1478 1 f1089"/>
                <a:gd name="f1867" fmla="*/ f1479 1 f1088"/>
                <a:gd name="f1868" fmla="*/ f1480 1 f1089"/>
                <a:gd name="f1869" fmla="*/ f1481 1 f1088"/>
                <a:gd name="f1870" fmla="*/ f1482 1 f1089"/>
                <a:gd name="f1871" fmla="*/ f1483 1 f1088"/>
                <a:gd name="f1872" fmla="*/ f1484 1 f1089"/>
                <a:gd name="f1873" fmla="*/ f1485 1 f1088"/>
                <a:gd name="f1874" fmla="*/ f1486 1 f1089"/>
                <a:gd name="f1875" fmla="*/ f1487 1 f1088"/>
                <a:gd name="f1876" fmla="*/ f1488 1 f1089"/>
                <a:gd name="f1877" fmla="*/ f1489 1 f1088"/>
                <a:gd name="f1878" fmla="*/ f1490 1 f1089"/>
                <a:gd name="f1879" fmla="*/ f1491 1 f1088"/>
                <a:gd name="f1880" fmla="*/ f1492 1 f1089"/>
                <a:gd name="f1881" fmla="*/ f1493 1 f1088"/>
                <a:gd name="f1882" fmla="*/ f1494 1 f1089"/>
                <a:gd name="f1883" fmla="*/ f1495 1 f1088"/>
                <a:gd name="f1884" fmla="*/ f1496 1 f1089"/>
                <a:gd name="f1885" fmla="*/ f1497 1 f1088"/>
                <a:gd name="f1886" fmla="*/ f1498 1 f1089"/>
                <a:gd name="f1887" fmla="*/ f1499 1 f1088"/>
                <a:gd name="f1888" fmla="*/ f1500 1 f1089"/>
                <a:gd name="f1889" fmla="*/ f1501 1 f1088"/>
                <a:gd name="f1890" fmla="*/ f1502 1 f1089"/>
                <a:gd name="f1891" fmla="*/ f1503 1 f1088"/>
                <a:gd name="f1892" fmla="*/ f1504 1 f1089"/>
                <a:gd name="f1893" fmla="*/ f1505 1 f1088"/>
                <a:gd name="f1894" fmla="*/ f1506 1 f1089"/>
                <a:gd name="f1895" fmla="*/ f1507 1 f1088"/>
                <a:gd name="f1896" fmla="*/ f1508 1 f1089"/>
                <a:gd name="f1897" fmla="*/ f1509 1 f1088"/>
                <a:gd name="f1898" fmla="*/ f1510 1 f1089"/>
                <a:gd name="f1899" fmla="*/ f1511 1 f1088"/>
                <a:gd name="f1900" fmla="*/ f1512 1 f1089"/>
                <a:gd name="f1901" fmla="*/ f1513 1 f1088"/>
                <a:gd name="f1902" fmla="*/ f1514 1 f1089"/>
                <a:gd name="f1903" fmla="*/ f1515 1 f1088"/>
                <a:gd name="f1904" fmla="*/ f1516 1 f1089"/>
                <a:gd name="f1905" fmla="*/ f1517 1 f1088"/>
                <a:gd name="f1906" fmla="*/ f1518 1 f1089"/>
                <a:gd name="f1907" fmla="*/ f1519 1 f1088"/>
                <a:gd name="f1908" fmla="*/ f1520 1 f1089"/>
                <a:gd name="f1909" fmla="*/ f1521 1 f1088"/>
                <a:gd name="f1910" fmla="*/ f1522 1 f1088"/>
                <a:gd name="f1911" fmla="*/ f1523 1 f1089"/>
                <a:gd name="f1912" fmla="*/ f1524 1 f1088"/>
                <a:gd name="f1913" fmla="*/ f1525 1 f1089"/>
                <a:gd name="f1914" fmla="*/ f1526 1 f1088"/>
                <a:gd name="f1915" fmla="*/ f1527 1 f1089"/>
                <a:gd name="f1916" fmla="*/ f1528 1 f1088"/>
                <a:gd name="f1917" fmla="*/ f1529 1 f1089"/>
                <a:gd name="f1918" fmla="*/ f1530 1 f1088"/>
                <a:gd name="f1919" fmla="*/ f1531 1 f1089"/>
                <a:gd name="f1920" fmla="*/ f1532 1 f1088"/>
                <a:gd name="f1921" fmla="*/ f1533 1 f1089"/>
                <a:gd name="f1922" fmla="*/ f1534 1 f1088"/>
                <a:gd name="f1923" fmla="*/ f1535 1 f1089"/>
                <a:gd name="f1924" fmla="*/ f1536 1 f1088"/>
                <a:gd name="f1925" fmla="*/ f1537 1 f1089"/>
                <a:gd name="f1926" fmla="*/ f1538 1 f1088"/>
                <a:gd name="f1927" fmla="*/ f1539 1 f1089"/>
                <a:gd name="f1928" fmla="*/ f1540 1 f1088"/>
                <a:gd name="f1929" fmla="*/ f1541 1 f1089"/>
                <a:gd name="f1930" fmla="*/ f1542 1 f1088"/>
                <a:gd name="f1931" fmla="*/ f1543 1 f1089"/>
                <a:gd name="f1932" fmla="*/ f1544 1 f1088"/>
                <a:gd name="f1933" fmla="*/ f1545 1 f1089"/>
                <a:gd name="f1934" fmla="*/ f1546 1 f1088"/>
                <a:gd name="f1935" fmla="*/ f1547 1 f1089"/>
                <a:gd name="f1936" fmla="*/ f1548 1 f1088"/>
                <a:gd name="f1937" fmla="*/ f1549 1 f1089"/>
                <a:gd name="f1938" fmla="*/ f1550 1 f1088"/>
                <a:gd name="f1939" fmla="*/ f1551 1 f1089"/>
                <a:gd name="f1940" fmla="*/ f1552 1 f1088"/>
                <a:gd name="f1941" fmla="*/ f1553 1 f1089"/>
                <a:gd name="f1942" fmla="*/ f1554 1 f1088"/>
                <a:gd name="f1943" fmla="*/ f1555 1 f1089"/>
                <a:gd name="f1944" fmla="*/ f1556 1 f1088"/>
                <a:gd name="f1945" fmla="*/ f1557 1 f1089"/>
                <a:gd name="f1946" fmla="*/ f1558 1 f1088"/>
                <a:gd name="f1947" fmla="*/ f1559 1 f1089"/>
                <a:gd name="f1948" fmla="*/ f1560 1 f1088"/>
                <a:gd name="f1949" fmla="*/ f1561 1 f1089"/>
                <a:gd name="f1950" fmla="*/ f1562 1 f1088"/>
                <a:gd name="f1951" fmla="*/ f1563 1 f1089"/>
                <a:gd name="f1952" fmla="*/ f1564 1 f1088"/>
                <a:gd name="f1953" fmla="*/ f1565 1 f1089"/>
                <a:gd name="f1954" fmla="*/ f1566 1 f1088"/>
                <a:gd name="f1955" fmla="*/ f1567 1 f1089"/>
                <a:gd name="f1956" fmla="*/ f1568 1 f1088"/>
                <a:gd name="f1957" fmla="*/ f1569 1 f1089"/>
                <a:gd name="f1958" fmla="*/ f1570 1 f1088"/>
                <a:gd name="f1959" fmla="*/ f1571 1 f1089"/>
                <a:gd name="f1960" fmla="*/ f1572 1 f1088"/>
                <a:gd name="f1961" fmla="*/ f1573 1 f1089"/>
                <a:gd name="f1962" fmla="*/ f1574 1 f1088"/>
                <a:gd name="f1963" fmla="*/ f1575 1 f1089"/>
                <a:gd name="f1964" fmla="*/ f1576 1 f1088"/>
                <a:gd name="f1965" fmla="*/ f1577 1 f1089"/>
                <a:gd name="f1966" fmla="*/ f1578 1 f1088"/>
                <a:gd name="f1967" fmla="*/ f1579 1 f1089"/>
                <a:gd name="f1968" fmla="*/ f1580 1 f1088"/>
                <a:gd name="f1969" fmla="*/ f1581 1 f1089"/>
                <a:gd name="f1970" fmla="*/ f1582 1 f1088"/>
                <a:gd name="f1971" fmla="*/ f1583 1 f1089"/>
                <a:gd name="f1972" fmla="*/ f1584 1 f1088"/>
                <a:gd name="f1973" fmla="*/ f1585 1 f1089"/>
                <a:gd name="f1974" fmla="*/ f1586 1 f1088"/>
                <a:gd name="f1975" fmla="*/ f1587 1 f1089"/>
                <a:gd name="f1976" fmla="*/ f1588 1 f1088"/>
                <a:gd name="f1977" fmla="*/ f1589 1 f1089"/>
                <a:gd name="f1978" fmla="*/ f1590 1 f1088"/>
                <a:gd name="f1979" fmla="*/ f1591 1 f1089"/>
                <a:gd name="f1980" fmla="*/ f1592 1 f1088"/>
                <a:gd name="f1981" fmla="*/ f1593 1 f1089"/>
                <a:gd name="f1982" fmla="*/ f1594 1 f1088"/>
                <a:gd name="f1983" fmla="*/ f1595 1 f1089"/>
                <a:gd name="f1984" fmla="*/ f1596 1 f1088"/>
                <a:gd name="f1985" fmla="*/ f1597 1 f1089"/>
                <a:gd name="f1986" fmla="*/ f1598 1 f1088"/>
                <a:gd name="f1987" fmla="*/ f1599 1 f1089"/>
                <a:gd name="f1988" fmla="*/ f1600 1 f1088"/>
                <a:gd name="f1989" fmla="*/ f1601 1 f1089"/>
                <a:gd name="f1990" fmla="*/ f1602 1 f1088"/>
                <a:gd name="f1991" fmla="*/ f1603 1 f1089"/>
                <a:gd name="f1992" fmla="*/ f1604 1 f1088"/>
                <a:gd name="f1993" fmla="*/ f1605 1 f1089"/>
                <a:gd name="f1994" fmla="*/ f1606 1 f1088"/>
                <a:gd name="f1995" fmla="*/ f1607 1 f1089"/>
                <a:gd name="f1996" fmla="*/ f1608 1 f1088"/>
                <a:gd name="f1997" fmla="*/ f1609 1 f1089"/>
                <a:gd name="f1998" fmla="*/ f1610 1 f1088"/>
                <a:gd name="f1999" fmla="*/ f1611 1 f1089"/>
                <a:gd name="f2000" fmla="*/ f1612 1 f1088"/>
                <a:gd name="f2001" fmla="*/ f1613 1 f1089"/>
                <a:gd name="f2002" fmla="*/ f1614 1 f1088"/>
                <a:gd name="f2003" fmla="*/ f1615 1 f1089"/>
                <a:gd name="f2004" fmla="*/ f1616 1 f1088"/>
                <a:gd name="f2005" fmla="*/ f1617 1 f1089"/>
                <a:gd name="f2006" fmla="*/ f1618 1 f1088"/>
                <a:gd name="f2007" fmla="*/ f1619 1 f1089"/>
                <a:gd name="f2008" fmla="*/ f1620 1 f1088"/>
                <a:gd name="f2009" fmla="*/ f1621 1 f1089"/>
                <a:gd name="f2010" fmla="*/ f1622 1 f1088"/>
                <a:gd name="f2011" fmla="*/ f1623 1 f1089"/>
                <a:gd name="f2012" fmla="*/ f1624 1 f1088"/>
                <a:gd name="f2013" fmla="*/ f1625 1 f1089"/>
                <a:gd name="f2014" fmla="*/ f1626 1 f1088"/>
                <a:gd name="f2015" fmla="*/ f1627 1 f1089"/>
                <a:gd name="f2016" fmla="*/ f1628 1 f1088"/>
                <a:gd name="f2017" fmla="*/ f1629 1 f1089"/>
                <a:gd name="f2018" fmla="*/ f1630 1 f1088"/>
                <a:gd name="f2019" fmla="*/ f1631 1 f1089"/>
                <a:gd name="f2020" fmla="*/ f1632 1 f1088"/>
                <a:gd name="f2021" fmla="*/ f1633 1 f1089"/>
                <a:gd name="f2022" fmla="*/ f1634 1 f1088"/>
                <a:gd name="f2023" fmla="*/ f1635 1 f1089"/>
                <a:gd name="f2024" fmla="*/ f1636 1 f1088"/>
                <a:gd name="f2025" fmla="*/ f1637 1 f1089"/>
                <a:gd name="f2026" fmla="*/ f1638 1 f1088"/>
                <a:gd name="f2027" fmla="*/ f1639 1 f1089"/>
                <a:gd name="f2028" fmla="*/ f1640 1 f1088"/>
                <a:gd name="f2029" fmla="*/ f1641 1 f1089"/>
                <a:gd name="f2030" fmla="*/ f1642 1 f1088"/>
                <a:gd name="f2031" fmla="*/ f1643 1 f1089"/>
                <a:gd name="f2032" fmla="*/ f1644 1 f1088"/>
                <a:gd name="f2033" fmla="*/ f1645 1 f1089"/>
                <a:gd name="f2034" fmla="*/ f1646 1 f1088"/>
                <a:gd name="f2035" fmla="*/ f1647 1 f1089"/>
                <a:gd name="f2036" fmla="*/ f1648 1 f1088"/>
                <a:gd name="f2037" fmla="*/ f1649 1 f1089"/>
                <a:gd name="f2038" fmla="*/ f1650 1 f1088"/>
                <a:gd name="f2039" fmla="*/ f1651 1 f1089"/>
                <a:gd name="f2040" fmla="*/ f1652 1 f1088"/>
                <a:gd name="f2041" fmla="*/ f1653 1 f1089"/>
                <a:gd name="f2042" fmla="*/ f1654 1 f1088"/>
                <a:gd name="f2043" fmla="*/ f1655 1 f1089"/>
                <a:gd name="f2044" fmla="*/ f1656 1 f1088"/>
                <a:gd name="f2045" fmla="*/ f1657 1 f1089"/>
                <a:gd name="f2046" fmla="*/ f1658 1 f1088"/>
                <a:gd name="f2047" fmla="*/ f1659 1 f1089"/>
                <a:gd name="f2048" fmla="*/ f1660 1 f1089"/>
                <a:gd name="f2049" fmla="*/ f1661 1 f1088"/>
                <a:gd name="f2050" fmla="*/ f1662 1 f1089"/>
                <a:gd name="f2051" fmla="*/ f1663 1 f1088"/>
                <a:gd name="f2052" fmla="*/ f1664 1 f1089"/>
                <a:gd name="f2053" fmla="*/ f1665 1 f1088"/>
                <a:gd name="f2054" fmla="*/ f1666 1 f1089"/>
                <a:gd name="f2055" fmla="*/ f1667 1 f1088"/>
                <a:gd name="f2056" fmla="*/ f1668 1 f1089"/>
                <a:gd name="f2057" fmla="*/ f1669 1 f1088"/>
                <a:gd name="f2058" fmla="*/ f1670 1 f1089"/>
                <a:gd name="f2059" fmla="*/ f1671 1 f1088"/>
                <a:gd name="f2060" fmla="*/ f1672 1 f1089"/>
                <a:gd name="f2061" fmla="*/ f1673 1 f1088"/>
                <a:gd name="f2062" fmla="*/ f1674 1 f1089"/>
                <a:gd name="f2063" fmla="*/ f1675 1 f1088"/>
                <a:gd name="f2064" fmla="*/ f1676 1 f1089"/>
                <a:gd name="f2065" fmla="*/ f1677 1 f1088"/>
                <a:gd name="f2066" fmla="*/ f1678 1 f1089"/>
                <a:gd name="f2067" fmla="*/ f1679 1 f1088"/>
                <a:gd name="f2068" fmla="*/ f1680 1 f1089"/>
                <a:gd name="f2069" fmla="*/ f1681 1 f1088"/>
                <a:gd name="f2070" fmla="*/ f1682 1 f1089"/>
                <a:gd name="f2071" fmla="*/ f1683 1 f1088"/>
                <a:gd name="f2072" fmla="*/ f1684 1 f1089"/>
                <a:gd name="f2073" fmla="*/ f1685 1 f1088"/>
                <a:gd name="f2074" fmla="*/ f1686 1 f1089"/>
                <a:gd name="f2075" fmla="*/ f1687 1 f1088"/>
                <a:gd name="f2076" fmla="*/ f1688 1 f1089"/>
                <a:gd name="f2077" fmla="*/ f1689 1 f1088"/>
                <a:gd name="f2078" fmla="*/ f1690 1 f1089"/>
                <a:gd name="f2079" fmla="*/ f1691 1 f1088"/>
                <a:gd name="f2080" fmla="*/ f1692 1 f1089"/>
                <a:gd name="f2081" fmla="*/ f1693 1 f1088"/>
                <a:gd name="f2082" fmla="*/ f1694 1 f1089"/>
                <a:gd name="f2083" fmla="*/ f1695 1 f1088"/>
                <a:gd name="f2084" fmla="*/ f1696 1 f1089"/>
                <a:gd name="f2085" fmla="*/ f1697 1 f1088"/>
                <a:gd name="f2086" fmla="*/ f1698 1 f1089"/>
                <a:gd name="f2087" fmla="*/ f1699 1 f1088"/>
                <a:gd name="f2088" fmla="*/ f1700 1 f1089"/>
                <a:gd name="f2089" fmla="*/ f1701 1 f1088"/>
                <a:gd name="f2090" fmla="*/ f1702 1 f1089"/>
                <a:gd name="f2091" fmla="*/ f1703 1 f1088"/>
                <a:gd name="f2092" fmla="*/ f1704 1 f1089"/>
                <a:gd name="f2093" fmla="*/ f1705 1 f1088"/>
                <a:gd name="f2094" fmla="*/ f1706 1 f1089"/>
                <a:gd name="f2095" fmla="*/ f1707 1 f1088"/>
                <a:gd name="f2096" fmla="*/ f1708 1 f1089"/>
                <a:gd name="f2097" fmla="*/ f1709 1 f1088"/>
                <a:gd name="f2098" fmla="*/ f1710 1 f1089"/>
                <a:gd name="f2099" fmla="*/ f1711 1 f1088"/>
                <a:gd name="f2100" fmla="*/ f1712 1 f1089"/>
                <a:gd name="f2101" fmla="*/ f1713 1 f1088"/>
                <a:gd name="f2102" fmla="*/ f1714 1 f1089"/>
                <a:gd name="f2103" fmla="*/ f1715 1 f1088"/>
                <a:gd name="f2104" fmla="*/ f1716 1 f1089"/>
                <a:gd name="f2105" fmla="*/ f1717 1 f1088"/>
                <a:gd name="f2106" fmla="*/ f1718 1 f1089"/>
                <a:gd name="f2107" fmla="*/ f1719 1 f1088"/>
                <a:gd name="f2108" fmla="*/ f1720 1 f1089"/>
                <a:gd name="f2109" fmla="*/ f1721 1 f1088"/>
                <a:gd name="f2110" fmla="*/ f1722 1 f1089"/>
                <a:gd name="f2111" fmla="*/ f1723 1 f1088"/>
                <a:gd name="f2112" fmla="*/ f1724 1 f1089"/>
                <a:gd name="f2113" fmla="*/ f1725 1 f1088"/>
                <a:gd name="f2114" fmla="*/ f1726 1 f1089"/>
                <a:gd name="f2115" fmla="*/ f1727 1 f1088"/>
                <a:gd name="f2116" fmla="*/ f1728 1 f1089"/>
                <a:gd name="f2117" fmla="*/ f1729 1 f1088"/>
                <a:gd name="f2118" fmla="*/ f1730 1 f1089"/>
                <a:gd name="f2119" fmla="*/ f1731 1 f1088"/>
                <a:gd name="f2120" fmla="*/ f1732 1 f1089"/>
                <a:gd name="f2121" fmla="*/ f1733 1 f1088"/>
                <a:gd name="f2122" fmla="*/ f1734 1 f1089"/>
                <a:gd name="f2123" fmla="*/ f1735 1 f1088"/>
                <a:gd name="f2124" fmla="*/ f1736 1 f1089"/>
                <a:gd name="f2125" fmla="*/ f1737 1 f1088"/>
                <a:gd name="f2126" fmla="*/ f1738 1 f1089"/>
                <a:gd name="f2127" fmla="*/ f1739 1 f1088"/>
                <a:gd name="f2128" fmla="*/ f1740 1 f1089"/>
                <a:gd name="f2129" fmla="*/ f1741 1 f1088"/>
                <a:gd name="f2130" fmla="*/ f1742 1 f1089"/>
                <a:gd name="f2131" fmla="*/ f1743 1 f1088"/>
                <a:gd name="f2132" fmla="*/ f1744 1 f1089"/>
                <a:gd name="f2133" fmla="*/ f1745 1 f1088"/>
                <a:gd name="f2134" fmla="*/ f1746 1 f1089"/>
                <a:gd name="f2135" fmla="*/ f1747 1 f1088"/>
                <a:gd name="f2136" fmla="*/ f1748 1 f1089"/>
                <a:gd name="f2137" fmla="*/ f1749 1 f1088"/>
                <a:gd name="f2138" fmla="*/ f1750 1 f1089"/>
                <a:gd name="f2139" fmla="*/ f1751 1 f1088"/>
                <a:gd name="f2140" fmla="*/ f1752 1 f1089"/>
                <a:gd name="f2141" fmla="*/ f1753 1 f1088"/>
                <a:gd name="f2142" fmla="*/ f1754 1 f1089"/>
                <a:gd name="f2143" fmla="*/ f1755 1 f1088"/>
                <a:gd name="f2144" fmla="*/ f1756 1 f1089"/>
                <a:gd name="f2145" fmla="*/ f1757 1 f1088"/>
                <a:gd name="f2146" fmla="*/ f1758 1 f1089"/>
                <a:gd name="f2147" fmla="*/ f1759 1 f1088"/>
                <a:gd name="f2148" fmla="*/ f1760 1 f1089"/>
                <a:gd name="f2149" fmla="*/ f1761 1 f1088"/>
                <a:gd name="f2150" fmla="*/ f1762 1 f1089"/>
                <a:gd name="f2151" fmla="*/ f1763 1 f1088"/>
                <a:gd name="f2152" fmla="*/ f1764 1 f1089"/>
                <a:gd name="f2153" fmla="*/ f1765 1 f1088"/>
                <a:gd name="f2154" fmla="*/ f1766 1 f1089"/>
                <a:gd name="f2155" fmla="*/ f1767 1 f1088"/>
                <a:gd name="f2156" fmla="*/ f1768 1 f1089"/>
                <a:gd name="f2157" fmla="*/ f1769 1 f1088"/>
                <a:gd name="f2158" fmla="*/ f1770 1 f1089"/>
                <a:gd name="f2159" fmla="*/ f1771 1 f1088"/>
                <a:gd name="f2160" fmla="*/ f1772 1 f1089"/>
                <a:gd name="f2161" fmla="*/ f1773 1 f1088"/>
                <a:gd name="f2162" fmla="*/ f1774 1 f1089"/>
                <a:gd name="f2163" fmla="*/ f1775 1 f1088"/>
                <a:gd name="f2164" fmla="*/ f1776 1 f1089"/>
                <a:gd name="f2165" fmla="*/ f1777 1 f1088"/>
                <a:gd name="f2166" fmla="*/ f1778 1 f1089"/>
                <a:gd name="f2167" fmla="*/ f1779 1 f1088"/>
                <a:gd name="f2168" fmla="*/ f1780 1 f1089"/>
                <a:gd name="f2169" fmla="*/ f1781 1 f1088"/>
                <a:gd name="f2170" fmla="*/ f1782 1 f1089"/>
                <a:gd name="f2171" fmla="*/ f1783 1 f1088"/>
                <a:gd name="f2172" fmla="*/ f1784 1 f1089"/>
                <a:gd name="f2173" fmla="*/ f1785 1 f1088"/>
                <a:gd name="f2174" fmla="*/ f1786 1 f1089"/>
                <a:gd name="f2175" fmla="*/ f1787 1 f1088"/>
                <a:gd name="f2176" fmla="*/ f1788 1 f1089"/>
                <a:gd name="f2177" fmla="*/ f1789 1 f1088"/>
                <a:gd name="f2178" fmla="*/ f1790 1 f1089"/>
                <a:gd name="f2179" fmla="*/ f1791 1 f1088"/>
                <a:gd name="f2180" fmla="*/ f1792 1 f1089"/>
                <a:gd name="f2181" fmla="*/ f1793 1 f1088"/>
                <a:gd name="f2182" fmla="*/ f1794 1 f1089"/>
                <a:gd name="f2183" fmla="*/ f1795 1 f1088"/>
                <a:gd name="f2184" fmla="*/ f1796 1 f1089"/>
                <a:gd name="f2185" fmla="*/ f1797 1 f1088"/>
                <a:gd name="f2186" fmla="*/ f1798 1 f1089"/>
                <a:gd name="f2187" fmla="*/ f1799 1 f1088"/>
                <a:gd name="f2188" fmla="*/ f1800 1 f1089"/>
                <a:gd name="f2189" fmla="*/ f1801 1 f1088"/>
                <a:gd name="f2190" fmla="*/ f1802 1 f1089"/>
                <a:gd name="f2191" fmla="*/ f1803 1 f1088"/>
                <a:gd name="f2192" fmla="*/ f1804 1 f1089"/>
                <a:gd name="f2193" fmla="*/ f1805 1 f1088"/>
                <a:gd name="f2194" fmla="*/ f1806 1 f1089"/>
                <a:gd name="f2195" fmla="*/ f1807 1 f1089"/>
                <a:gd name="f2196" fmla="*/ f1808 1 f1088"/>
                <a:gd name="f2197" fmla="*/ f1809 1 f1089"/>
                <a:gd name="f2198" fmla="*/ f1810 1 f1088"/>
                <a:gd name="f2199" fmla="*/ f1811 1 f1089"/>
                <a:gd name="f2200" fmla="*/ f1812 1 f1088"/>
                <a:gd name="f2201" fmla="*/ f1813 1 f1089"/>
                <a:gd name="f2202" fmla="*/ f1814 1 f1088"/>
                <a:gd name="f2203" fmla="*/ f1815 1 f1089"/>
                <a:gd name="f2204" fmla="*/ f1816 1 f1088"/>
                <a:gd name="f2205" fmla="*/ f1817 1 f1089"/>
                <a:gd name="f2206" fmla="*/ f1818 1 f1088"/>
                <a:gd name="f2207" fmla="*/ f1819 1 f1089"/>
                <a:gd name="f2208" fmla="*/ f1820 1 f1088"/>
                <a:gd name="f2209" fmla="*/ f1821 1 f1089"/>
                <a:gd name="f2210" fmla="*/ f1822 1 f1088"/>
                <a:gd name="f2211" fmla="*/ f1823 1 f1088"/>
                <a:gd name="f2212" fmla="*/ f1824 1 f1089"/>
                <a:gd name="f2213" fmla="*/ f1825 1 f1088"/>
                <a:gd name="f2214" fmla="*/ f1826 1 f1089"/>
                <a:gd name="f2215" fmla="*/ f1827 1 f1088"/>
                <a:gd name="f2216" fmla="*/ f1828 1 f1089"/>
                <a:gd name="f2217" fmla="*/ f1829 1 f1088"/>
                <a:gd name="f2218" fmla="*/ f1830 1 f1089"/>
                <a:gd name="f2219" fmla="*/ f1831 1 f1088"/>
                <a:gd name="f2220" fmla="*/ f1832 1 f1089"/>
                <a:gd name="f2221" fmla="*/ f1833 1 f1088"/>
                <a:gd name="f2222" fmla="*/ f1834 1 f1089"/>
                <a:gd name="f2223" fmla="*/ f1835 1 f1088"/>
                <a:gd name="f2224" fmla="*/ f1836 1 f1089"/>
                <a:gd name="f2225" fmla="*/ f1837 1 f1088"/>
                <a:gd name="f2226" fmla="*/ f1838 1 f1089"/>
                <a:gd name="f2227" fmla="*/ f1839 1 f1088"/>
                <a:gd name="f2228" fmla="*/ f1840 1 f1089"/>
                <a:gd name="f2229" fmla="*/ f1841 1 f1088"/>
                <a:gd name="f2230" fmla="*/ f1842 1 f1089"/>
                <a:gd name="f2231" fmla="*/ f1843 1 f1088"/>
                <a:gd name="f2232" fmla="*/ f1844 1 f1089"/>
                <a:gd name="f2233" fmla="*/ f1845 1 f1088"/>
                <a:gd name="f2234" fmla="*/ f1846 1 f1089"/>
                <a:gd name="f2235" fmla="*/ f1847 1 f1088"/>
                <a:gd name="f2236" fmla="*/ f1848 1 f1089"/>
                <a:gd name="f2237" fmla="*/ f1849 1 f1088"/>
                <a:gd name="f2238" fmla="*/ f1850 1 f1089"/>
                <a:gd name="f2239" fmla="*/ f1851 1 f1088"/>
                <a:gd name="f2240" fmla="*/ f1852 1 f1089"/>
                <a:gd name="f2241" fmla="*/ f1853 1 f1088"/>
                <a:gd name="f2242" fmla="*/ f1854 1 f1089"/>
                <a:gd name="f2243" fmla="*/ f1855 1 f1088"/>
                <a:gd name="f2244" fmla="*/ f1856 1 f1089"/>
                <a:gd name="f2245" fmla="*/ f1857 f1083 1"/>
                <a:gd name="f2246" fmla="*/ f1858 f1083 1"/>
                <a:gd name="f2247" fmla="*/ f1860 f1084 1"/>
                <a:gd name="f2248" fmla="*/ f1859 f1084 1"/>
                <a:gd name="f2249" fmla="*/ f1862 f1083 1"/>
                <a:gd name="f2250" fmla="*/ f1863 f1084 1"/>
                <a:gd name="f2251" fmla="*/ f1864 f1084 1"/>
                <a:gd name="f2252" fmla="*/ f1865 f1083 1"/>
                <a:gd name="f2253" fmla="*/ f1866 f1084 1"/>
                <a:gd name="f2254" fmla="*/ f1867 f1083 1"/>
                <a:gd name="f2255" fmla="*/ f1868 f1084 1"/>
                <a:gd name="f2256" fmla="*/ f1869 f1083 1"/>
                <a:gd name="f2257" fmla="*/ f1870 f1084 1"/>
                <a:gd name="f2258" fmla="*/ f1871 f1083 1"/>
                <a:gd name="f2259" fmla="*/ f1872 f1084 1"/>
                <a:gd name="f2260" fmla="*/ f1873 f1083 1"/>
                <a:gd name="f2261" fmla="*/ f1874 f1084 1"/>
                <a:gd name="f2262" fmla="*/ f1875 f1083 1"/>
                <a:gd name="f2263" fmla="*/ f1876 f1084 1"/>
                <a:gd name="f2264" fmla="*/ f1877 f1083 1"/>
                <a:gd name="f2265" fmla="*/ f1878 f1084 1"/>
                <a:gd name="f2266" fmla="*/ f1879 f1083 1"/>
                <a:gd name="f2267" fmla="*/ f1880 f1084 1"/>
                <a:gd name="f2268" fmla="*/ f1881 f1083 1"/>
                <a:gd name="f2269" fmla="*/ f1882 f1084 1"/>
                <a:gd name="f2270" fmla="*/ f1883 f1083 1"/>
                <a:gd name="f2271" fmla="*/ f1884 f1084 1"/>
                <a:gd name="f2272" fmla="*/ f1885 f1083 1"/>
                <a:gd name="f2273" fmla="*/ f1886 f1084 1"/>
                <a:gd name="f2274" fmla="*/ f1887 f1083 1"/>
                <a:gd name="f2275" fmla="*/ f1888 f1084 1"/>
                <a:gd name="f2276" fmla="*/ f1889 f1083 1"/>
                <a:gd name="f2277" fmla="*/ f1890 f1084 1"/>
                <a:gd name="f2278" fmla="*/ f1891 f1083 1"/>
                <a:gd name="f2279" fmla="*/ f1892 f1084 1"/>
                <a:gd name="f2280" fmla="*/ f1893 f1083 1"/>
                <a:gd name="f2281" fmla="*/ f1894 f1084 1"/>
                <a:gd name="f2282" fmla="*/ f1895 f1083 1"/>
                <a:gd name="f2283" fmla="*/ f1896 f1084 1"/>
                <a:gd name="f2284" fmla="*/ f1897 f1083 1"/>
                <a:gd name="f2285" fmla="*/ f1898 f1084 1"/>
                <a:gd name="f2286" fmla="*/ f1899 f1083 1"/>
                <a:gd name="f2287" fmla="*/ f1900 f1084 1"/>
                <a:gd name="f2288" fmla="*/ f1901 f1083 1"/>
                <a:gd name="f2289" fmla="*/ f1902 f1084 1"/>
                <a:gd name="f2290" fmla="*/ f1903 f1083 1"/>
                <a:gd name="f2291" fmla="*/ f1904 f1084 1"/>
                <a:gd name="f2292" fmla="*/ f1905 f1083 1"/>
                <a:gd name="f2293" fmla="*/ f1906 f1084 1"/>
                <a:gd name="f2294" fmla="*/ f1907 f1083 1"/>
                <a:gd name="f2295" fmla="*/ f1908 f1084 1"/>
                <a:gd name="f2296" fmla="*/ f1909 f1083 1"/>
                <a:gd name="f2297" fmla="*/ f1910 f1083 1"/>
                <a:gd name="f2298" fmla="*/ f1911 f1084 1"/>
                <a:gd name="f2299" fmla="*/ f1912 f1083 1"/>
                <a:gd name="f2300" fmla="*/ f1913 f1084 1"/>
                <a:gd name="f2301" fmla="*/ f1914 f1083 1"/>
                <a:gd name="f2302" fmla="*/ f1915 f1084 1"/>
                <a:gd name="f2303" fmla="*/ f1916 f1083 1"/>
                <a:gd name="f2304" fmla="*/ f1917 f1084 1"/>
                <a:gd name="f2305" fmla="*/ f1918 f1083 1"/>
                <a:gd name="f2306" fmla="*/ f1919 f1084 1"/>
                <a:gd name="f2307" fmla="*/ f1920 f1083 1"/>
                <a:gd name="f2308" fmla="*/ f1921 f1084 1"/>
                <a:gd name="f2309" fmla="*/ f1922 f1083 1"/>
                <a:gd name="f2310" fmla="*/ f1923 f1084 1"/>
                <a:gd name="f2311" fmla="*/ f1924 f1083 1"/>
                <a:gd name="f2312" fmla="*/ f1925 f1084 1"/>
                <a:gd name="f2313" fmla="*/ f1926 f1083 1"/>
                <a:gd name="f2314" fmla="*/ f1927 f1084 1"/>
                <a:gd name="f2315" fmla="*/ f1928 f1083 1"/>
                <a:gd name="f2316" fmla="*/ f1929 f1084 1"/>
                <a:gd name="f2317" fmla="*/ f1930 f1083 1"/>
                <a:gd name="f2318" fmla="*/ f1931 f1084 1"/>
                <a:gd name="f2319" fmla="*/ f1932 f1083 1"/>
                <a:gd name="f2320" fmla="*/ f1933 f1084 1"/>
                <a:gd name="f2321" fmla="*/ f1934 f1083 1"/>
                <a:gd name="f2322" fmla="*/ f1935 f1084 1"/>
                <a:gd name="f2323" fmla="*/ f1936 f1083 1"/>
                <a:gd name="f2324" fmla="*/ f1937 f1084 1"/>
                <a:gd name="f2325" fmla="*/ f1938 f1083 1"/>
                <a:gd name="f2326" fmla="*/ f1939 f1084 1"/>
                <a:gd name="f2327" fmla="*/ f1940 f1083 1"/>
                <a:gd name="f2328" fmla="*/ f1941 f1084 1"/>
                <a:gd name="f2329" fmla="*/ f1942 f1083 1"/>
                <a:gd name="f2330" fmla="*/ f1943 f1084 1"/>
                <a:gd name="f2331" fmla="*/ f1944 f1083 1"/>
                <a:gd name="f2332" fmla="*/ f1945 f1084 1"/>
                <a:gd name="f2333" fmla="*/ f1946 f1083 1"/>
                <a:gd name="f2334" fmla="*/ f1947 f1084 1"/>
                <a:gd name="f2335" fmla="*/ f1948 f1083 1"/>
                <a:gd name="f2336" fmla="*/ f1949 f1084 1"/>
                <a:gd name="f2337" fmla="*/ f1950 f1083 1"/>
                <a:gd name="f2338" fmla="*/ f1951 f1084 1"/>
                <a:gd name="f2339" fmla="*/ f1952 f1083 1"/>
                <a:gd name="f2340" fmla="*/ f1953 f1084 1"/>
                <a:gd name="f2341" fmla="*/ f1954 f1083 1"/>
                <a:gd name="f2342" fmla="*/ f1955 f1084 1"/>
                <a:gd name="f2343" fmla="*/ f1956 f1083 1"/>
                <a:gd name="f2344" fmla="*/ f1957 f1084 1"/>
                <a:gd name="f2345" fmla="*/ f1958 f1083 1"/>
                <a:gd name="f2346" fmla="*/ f1959 f1084 1"/>
                <a:gd name="f2347" fmla="*/ f1960 f1083 1"/>
                <a:gd name="f2348" fmla="*/ f1961 f1084 1"/>
                <a:gd name="f2349" fmla="*/ f1962 f1083 1"/>
                <a:gd name="f2350" fmla="*/ f1963 f1084 1"/>
                <a:gd name="f2351" fmla="*/ f1964 f1083 1"/>
                <a:gd name="f2352" fmla="*/ f1965 f1084 1"/>
                <a:gd name="f2353" fmla="*/ f1966 f1083 1"/>
                <a:gd name="f2354" fmla="*/ f1967 f1084 1"/>
                <a:gd name="f2355" fmla="*/ f1968 f1083 1"/>
                <a:gd name="f2356" fmla="*/ f1969 f1084 1"/>
                <a:gd name="f2357" fmla="*/ f1970 f1083 1"/>
                <a:gd name="f2358" fmla="*/ f1971 f1084 1"/>
                <a:gd name="f2359" fmla="*/ f1972 f1083 1"/>
                <a:gd name="f2360" fmla="*/ f1973 f1084 1"/>
                <a:gd name="f2361" fmla="*/ f1974 f1083 1"/>
                <a:gd name="f2362" fmla="*/ f1975 f1084 1"/>
                <a:gd name="f2363" fmla="*/ f1976 f1083 1"/>
                <a:gd name="f2364" fmla="*/ f1977 f1084 1"/>
                <a:gd name="f2365" fmla="*/ f1978 f1083 1"/>
                <a:gd name="f2366" fmla="*/ f1979 f1084 1"/>
                <a:gd name="f2367" fmla="*/ f1980 f1083 1"/>
                <a:gd name="f2368" fmla="*/ f1981 f1084 1"/>
                <a:gd name="f2369" fmla="*/ f1982 f1083 1"/>
                <a:gd name="f2370" fmla="*/ f1983 f1084 1"/>
                <a:gd name="f2371" fmla="*/ f1984 f1083 1"/>
                <a:gd name="f2372" fmla="*/ f1985 f1084 1"/>
                <a:gd name="f2373" fmla="*/ f1986 f1083 1"/>
                <a:gd name="f2374" fmla="*/ f1987 f1084 1"/>
                <a:gd name="f2375" fmla="*/ f1988 f1083 1"/>
                <a:gd name="f2376" fmla="*/ f1989 f1084 1"/>
                <a:gd name="f2377" fmla="*/ f1990 f1083 1"/>
                <a:gd name="f2378" fmla="*/ f1991 f1084 1"/>
                <a:gd name="f2379" fmla="*/ f1992 f1083 1"/>
                <a:gd name="f2380" fmla="*/ f1993 f1084 1"/>
                <a:gd name="f2381" fmla="*/ f1994 f1083 1"/>
                <a:gd name="f2382" fmla="*/ f1995 f1084 1"/>
                <a:gd name="f2383" fmla="*/ f1996 f1083 1"/>
                <a:gd name="f2384" fmla="*/ f1997 f1084 1"/>
                <a:gd name="f2385" fmla="*/ f1998 f1083 1"/>
                <a:gd name="f2386" fmla="*/ f1999 f1084 1"/>
                <a:gd name="f2387" fmla="*/ f2000 f1083 1"/>
                <a:gd name="f2388" fmla="*/ f2001 f1084 1"/>
                <a:gd name="f2389" fmla="*/ f2002 f1083 1"/>
                <a:gd name="f2390" fmla="*/ f2003 f1084 1"/>
                <a:gd name="f2391" fmla="*/ f2004 f1083 1"/>
                <a:gd name="f2392" fmla="*/ f2005 f1084 1"/>
                <a:gd name="f2393" fmla="*/ f2006 f1083 1"/>
                <a:gd name="f2394" fmla="*/ f2007 f1084 1"/>
                <a:gd name="f2395" fmla="*/ f2008 f1083 1"/>
                <a:gd name="f2396" fmla="*/ f2009 f1084 1"/>
                <a:gd name="f2397" fmla="*/ f2010 f1083 1"/>
                <a:gd name="f2398" fmla="*/ f2011 f1084 1"/>
                <a:gd name="f2399" fmla="*/ f2012 f1083 1"/>
                <a:gd name="f2400" fmla="*/ f2013 f1084 1"/>
                <a:gd name="f2401" fmla="*/ f2014 f1083 1"/>
                <a:gd name="f2402" fmla="*/ f2015 f1084 1"/>
                <a:gd name="f2403" fmla="*/ f2016 f1083 1"/>
                <a:gd name="f2404" fmla="*/ f2017 f1084 1"/>
                <a:gd name="f2405" fmla="*/ f2018 f1083 1"/>
                <a:gd name="f2406" fmla="*/ f2019 f1084 1"/>
                <a:gd name="f2407" fmla="*/ f2020 f1083 1"/>
                <a:gd name="f2408" fmla="*/ f2021 f1084 1"/>
                <a:gd name="f2409" fmla="*/ f2022 f1083 1"/>
                <a:gd name="f2410" fmla="*/ f2023 f1084 1"/>
                <a:gd name="f2411" fmla="*/ f2024 f1083 1"/>
                <a:gd name="f2412" fmla="*/ f2025 f1084 1"/>
                <a:gd name="f2413" fmla="*/ f2026 f1083 1"/>
                <a:gd name="f2414" fmla="*/ f2027 f1084 1"/>
                <a:gd name="f2415" fmla="*/ f2028 f1083 1"/>
                <a:gd name="f2416" fmla="*/ f2029 f1084 1"/>
                <a:gd name="f2417" fmla="*/ f2030 f1083 1"/>
                <a:gd name="f2418" fmla="*/ f2031 f1084 1"/>
                <a:gd name="f2419" fmla="*/ f2032 f1083 1"/>
                <a:gd name="f2420" fmla="*/ f2033 f1084 1"/>
                <a:gd name="f2421" fmla="*/ f2034 f1083 1"/>
                <a:gd name="f2422" fmla="*/ f2035 f1084 1"/>
                <a:gd name="f2423" fmla="*/ f2036 f1083 1"/>
                <a:gd name="f2424" fmla="*/ f2037 f1084 1"/>
                <a:gd name="f2425" fmla="*/ f2038 f1083 1"/>
                <a:gd name="f2426" fmla="*/ f2039 f1084 1"/>
                <a:gd name="f2427" fmla="*/ f2040 f1083 1"/>
                <a:gd name="f2428" fmla="*/ f2041 f1084 1"/>
                <a:gd name="f2429" fmla="*/ f2042 f1083 1"/>
                <a:gd name="f2430" fmla="*/ f2043 f1084 1"/>
                <a:gd name="f2431" fmla="*/ f2044 f1083 1"/>
                <a:gd name="f2432" fmla="*/ f2045 f1084 1"/>
                <a:gd name="f2433" fmla="*/ f2046 f1083 1"/>
                <a:gd name="f2434" fmla="*/ f2047 f1084 1"/>
                <a:gd name="f2435" fmla="*/ f2048 f1084 1"/>
                <a:gd name="f2436" fmla="*/ f2049 f1083 1"/>
                <a:gd name="f2437" fmla="*/ f2050 f1084 1"/>
                <a:gd name="f2438" fmla="*/ f2051 f1083 1"/>
                <a:gd name="f2439" fmla="*/ f2052 f1084 1"/>
                <a:gd name="f2440" fmla="*/ f2053 f1083 1"/>
                <a:gd name="f2441" fmla="*/ f2054 f1084 1"/>
                <a:gd name="f2442" fmla="*/ f2055 f1083 1"/>
                <a:gd name="f2443" fmla="*/ f2056 f1084 1"/>
                <a:gd name="f2444" fmla="*/ f2057 f1083 1"/>
                <a:gd name="f2445" fmla="*/ f2058 f1084 1"/>
                <a:gd name="f2446" fmla="*/ f2059 f1083 1"/>
                <a:gd name="f2447" fmla="*/ f2060 f1084 1"/>
                <a:gd name="f2448" fmla="*/ f2061 f1083 1"/>
                <a:gd name="f2449" fmla="*/ f2062 f1084 1"/>
                <a:gd name="f2450" fmla="*/ f2063 f1083 1"/>
                <a:gd name="f2451" fmla="*/ f2064 f1084 1"/>
                <a:gd name="f2452" fmla="*/ f2065 f1083 1"/>
                <a:gd name="f2453" fmla="*/ f2066 f1084 1"/>
                <a:gd name="f2454" fmla="*/ f2067 f1083 1"/>
                <a:gd name="f2455" fmla="*/ f2068 f1084 1"/>
                <a:gd name="f2456" fmla="*/ f2069 f1083 1"/>
                <a:gd name="f2457" fmla="*/ f2070 f1084 1"/>
                <a:gd name="f2458" fmla="*/ f2071 f1083 1"/>
                <a:gd name="f2459" fmla="*/ f2072 f1084 1"/>
                <a:gd name="f2460" fmla="*/ f2073 f1083 1"/>
                <a:gd name="f2461" fmla="*/ f2074 f1084 1"/>
                <a:gd name="f2462" fmla="*/ f2075 f1083 1"/>
                <a:gd name="f2463" fmla="*/ f2076 f1084 1"/>
                <a:gd name="f2464" fmla="*/ f2077 f1083 1"/>
                <a:gd name="f2465" fmla="*/ f2078 f1084 1"/>
                <a:gd name="f2466" fmla="*/ f2079 f1083 1"/>
                <a:gd name="f2467" fmla="*/ f2080 f1084 1"/>
                <a:gd name="f2468" fmla="*/ f2081 f1083 1"/>
                <a:gd name="f2469" fmla="*/ f2082 f1084 1"/>
                <a:gd name="f2470" fmla="*/ f2083 f1083 1"/>
                <a:gd name="f2471" fmla="*/ f2084 f1084 1"/>
                <a:gd name="f2472" fmla="*/ f2085 f1083 1"/>
                <a:gd name="f2473" fmla="*/ f2086 f1084 1"/>
                <a:gd name="f2474" fmla="*/ f2087 f1083 1"/>
                <a:gd name="f2475" fmla="*/ f2088 f1084 1"/>
                <a:gd name="f2476" fmla="*/ f2089 f1083 1"/>
                <a:gd name="f2477" fmla="*/ f2090 f1084 1"/>
                <a:gd name="f2478" fmla="*/ f2091 f1083 1"/>
                <a:gd name="f2479" fmla="*/ f2092 f1084 1"/>
                <a:gd name="f2480" fmla="*/ f2093 f1083 1"/>
                <a:gd name="f2481" fmla="*/ f2094 f1084 1"/>
                <a:gd name="f2482" fmla="*/ f2095 f1083 1"/>
                <a:gd name="f2483" fmla="*/ f2096 f1084 1"/>
                <a:gd name="f2484" fmla="*/ f2097 f1083 1"/>
                <a:gd name="f2485" fmla="*/ f2098 f1084 1"/>
                <a:gd name="f2486" fmla="*/ f2099 f1083 1"/>
                <a:gd name="f2487" fmla="*/ f2100 f1084 1"/>
                <a:gd name="f2488" fmla="*/ f2101 f1083 1"/>
                <a:gd name="f2489" fmla="*/ f2102 f1084 1"/>
                <a:gd name="f2490" fmla="*/ f2103 f1083 1"/>
                <a:gd name="f2491" fmla="*/ f2104 f1084 1"/>
                <a:gd name="f2492" fmla="*/ f2105 f1083 1"/>
                <a:gd name="f2493" fmla="*/ f2106 f1084 1"/>
                <a:gd name="f2494" fmla="*/ f2107 f1083 1"/>
                <a:gd name="f2495" fmla="*/ f2108 f1084 1"/>
                <a:gd name="f2496" fmla="*/ f2109 f1083 1"/>
                <a:gd name="f2497" fmla="*/ f2110 f1084 1"/>
                <a:gd name="f2498" fmla="*/ f2111 f1083 1"/>
                <a:gd name="f2499" fmla="*/ f2112 f1084 1"/>
                <a:gd name="f2500" fmla="*/ f2113 f1083 1"/>
                <a:gd name="f2501" fmla="*/ f2114 f1084 1"/>
                <a:gd name="f2502" fmla="*/ f2115 f1083 1"/>
                <a:gd name="f2503" fmla="*/ f2116 f1084 1"/>
                <a:gd name="f2504" fmla="*/ f2117 f1083 1"/>
                <a:gd name="f2505" fmla="*/ f2118 f1084 1"/>
                <a:gd name="f2506" fmla="*/ f2119 f1083 1"/>
                <a:gd name="f2507" fmla="*/ f2120 f1084 1"/>
                <a:gd name="f2508" fmla="*/ f2121 f1083 1"/>
                <a:gd name="f2509" fmla="*/ f2122 f1084 1"/>
                <a:gd name="f2510" fmla="*/ f2123 f1083 1"/>
                <a:gd name="f2511" fmla="*/ f2124 f1084 1"/>
                <a:gd name="f2512" fmla="*/ f2125 f1083 1"/>
                <a:gd name="f2513" fmla="*/ f2126 f1084 1"/>
                <a:gd name="f2514" fmla="*/ f2127 f1083 1"/>
                <a:gd name="f2515" fmla="*/ f2128 f1084 1"/>
                <a:gd name="f2516" fmla="*/ f2129 f1083 1"/>
                <a:gd name="f2517" fmla="*/ f2130 f1084 1"/>
                <a:gd name="f2518" fmla="*/ f2131 f1083 1"/>
                <a:gd name="f2519" fmla="*/ f2132 f1084 1"/>
                <a:gd name="f2520" fmla="*/ f2133 f1083 1"/>
                <a:gd name="f2521" fmla="*/ f2134 f1084 1"/>
                <a:gd name="f2522" fmla="*/ f2135 f1083 1"/>
                <a:gd name="f2523" fmla="*/ f2136 f1084 1"/>
                <a:gd name="f2524" fmla="*/ f2137 f1083 1"/>
                <a:gd name="f2525" fmla="*/ f2138 f1084 1"/>
                <a:gd name="f2526" fmla="*/ f2139 f1083 1"/>
                <a:gd name="f2527" fmla="*/ f2140 f1084 1"/>
                <a:gd name="f2528" fmla="*/ f2141 f1083 1"/>
                <a:gd name="f2529" fmla="*/ f2142 f1084 1"/>
                <a:gd name="f2530" fmla="*/ f2143 f1083 1"/>
                <a:gd name="f2531" fmla="*/ f2144 f1084 1"/>
                <a:gd name="f2532" fmla="*/ f2145 f1083 1"/>
                <a:gd name="f2533" fmla="*/ f2146 f1084 1"/>
                <a:gd name="f2534" fmla="*/ f2147 f1083 1"/>
                <a:gd name="f2535" fmla="*/ f2148 f1084 1"/>
                <a:gd name="f2536" fmla="*/ f2149 f1083 1"/>
                <a:gd name="f2537" fmla="*/ f2150 f1084 1"/>
                <a:gd name="f2538" fmla="*/ f2151 f1083 1"/>
                <a:gd name="f2539" fmla="*/ f2152 f1084 1"/>
                <a:gd name="f2540" fmla="*/ f2153 f1083 1"/>
                <a:gd name="f2541" fmla="*/ f2154 f1084 1"/>
                <a:gd name="f2542" fmla="*/ f2155 f1083 1"/>
                <a:gd name="f2543" fmla="*/ f2156 f1084 1"/>
                <a:gd name="f2544" fmla="*/ f2157 f1083 1"/>
                <a:gd name="f2545" fmla="*/ f2158 f1084 1"/>
                <a:gd name="f2546" fmla="*/ f2159 f1083 1"/>
                <a:gd name="f2547" fmla="*/ f2160 f1084 1"/>
                <a:gd name="f2548" fmla="*/ f2161 f1083 1"/>
                <a:gd name="f2549" fmla="*/ f2162 f1084 1"/>
                <a:gd name="f2550" fmla="*/ f2163 f1083 1"/>
                <a:gd name="f2551" fmla="*/ f2164 f1084 1"/>
                <a:gd name="f2552" fmla="*/ f2165 f1083 1"/>
                <a:gd name="f2553" fmla="*/ f2166 f1084 1"/>
                <a:gd name="f2554" fmla="*/ f2167 f1083 1"/>
                <a:gd name="f2555" fmla="*/ f2168 f1084 1"/>
                <a:gd name="f2556" fmla="*/ f2169 f1083 1"/>
                <a:gd name="f2557" fmla="*/ f2170 f1084 1"/>
                <a:gd name="f2558" fmla="*/ f2171 f1083 1"/>
                <a:gd name="f2559" fmla="*/ f2172 f1084 1"/>
                <a:gd name="f2560" fmla="*/ f2173 f1083 1"/>
                <a:gd name="f2561" fmla="*/ f2174 f1084 1"/>
                <a:gd name="f2562" fmla="*/ f2175 f1083 1"/>
                <a:gd name="f2563" fmla="*/ f2176 f1084 1"/>
                <a:gd name="f2564" fmla="*/ f2177 f1083 1"/>
                <a:gd name="f2565" fmla="*/ f2178 f1084 1"/>
                <a:gd name="f2566" fmla="*/ f2179 f1083 1"/>
                <a:gd name="f2567" fmla="*/ f2180 f1084 1"/>
                <a:gd name="f2568" fmla="*/ f2181 f1083 1"/>
                <a:gd name="f2569" fmla="*/ f2182 f1084 1"/>
                <a:gd name="f2570" fmla="*/ f2183 f1083 1"/>
                <a:gd name="f2571" fmla="*/ f2184 f1084 1"/>
                <a:gd name="f2572" fmla="*/ f2185 f1083 1"/>
                <a:gd name="f2573" fmla="*/ f2186 f1084 1"/>
                <a:gd name="f2574" fmla="*/ f2187 f1083 1"/>
                <a:gd name="f2575" fmla="*/ f2188 f1084 1"/>
                <a:gd name="f2576" fmla="*/ f2189 f1083 1"/>
                <a:gd name="f2577" fmla="*/ f2190 f1084 1"/>
                <a:gd name="f2578" fmla="*/ f2191 f1083 1"/>
                <a:gd name="f2579" fmla="*/ f2192 f1084 1"/>
                <a:gd name="f2580" fmla="*/ f2193 f1083 1"/>
                <a:gd name="f2581" fmla="*/ f2194 f1084 1"/>
                <a:gd name="f2582" fmla="*/ f2195 f1084 1"/>
                <a:gd name="f2583" fmla="*/ f2196 f1083 1"/>
                <a:gd name="f2584" fmla="*/ f2197 f1084 1"/>
                <a:gd name="f2585" fmla="*/ f2198 f1083 1"/>
                <a:gd name="f2586" fmla="*/ f2199 f1084 1"/>
                <a:gd name="f2587" fmla="*/ f2200 f1083 1"/>
                <a:gd name="f2588" fmla="*/ f2201 f1084 1"/>
                <a:gd name="f2589" fmla="*/ f2202 f1083 1"/>
                <a:gd name="f2590" fmla="*/ f2203 f1084 1"/>
                <a:gd name="f2591" fmla="*/ f2204 f1083 1"/>
                <a:gd name="f2592" fmla="*/ f2205 f1084 1"/>
                <a:gd name="f2593" fmla="*/ f2206 f1083 1"/>
                <a:gd name="f2594" fmla="*/ f2207 f1084 1"/>
                <a:gd name="f2595" fmla="*/ f2208 f1083 1"/>
                <a:gd name="f2596" fmla="*/ f2209 f1084 1"/>
                <a:gd name="f2597" fmla="*/ f2210 f1083 1"/>
                <a:gd name="f2598" fmla="*/ f2211 f1083 1"/>
                <a:gd name="f2599" fmla="*/ f2212 f1084 1"/>
                <a:gd name="f2600" fmla="*/ f2213 f1083 1"/>
                <a:gd name="f2601" fmla="*/ f2214 f1084 1"/>
                <a:gd name="f2602" fmla="*/ f2215 f1083 1"/>
                <a:gd name="f2603" fmla="*/ f2216 f1084 1"/>
                <a:gd name="f2604" fmla="*/ f2217 f1083 1"/>
                <a:gd name="f2605" fmla="*/ f2218 f1084 1"/>
                <a:gd name="f2606" fmla="*/ f2219 f1083 1"/>
                <a:gd name="f2607" fmla="*/ f2220 f1084 1"/>
                <a:gd name="f2608" fmla="*/ f2221 f1083 1"/>
                <a:gd name="f2609" fmla="*/ f2222 f1084 1"/>
                <a:gd name="f2610" fmla="*/ f2223 f1083 1"/>
                <a:gd name="f2611" fmla="*/ f2224 f1084 1"/>
                <a:gd name="f2612" fmla="*/ f2225 f1083 1"/>
                <a:gd name="f2613" fmla="*/ f2226 f1084 1"/>
                <a:gd name="f2614" fmla="*/ f2227 f1083 1"/>
                <a:gd name="f2615" fmla="*/ f2228 f1084 1"/>
                <a:gd name="f2616" fmla="*/ f2229 f1083 1"/>
                <a:gd name="f2617" fmla="*/ f2230 f1084 1"/>
                <a:gd name="f2618" fmla="*/ f2231 f1083 1"/>
                <a:gd name="f2619" fmla="*/ f2232 f1084 1"/>
                <a:gd name="f2620" fmla="*/ f2233 f1083 1"/>
                <a:gd name="f2621" fmla="*/ f2234 f1084 1"/>
                <a:gd name="f2622" fmla="*/ f2235 f1083 1"/>
                <a:gd name="f2623" fmla="*/ f2236 f1084 1"/>
                <a:gd name="f2624" fmla="*/ f2237 f1083 1"/>
                <a:gd name="f2625" fmla="*/ f2238 f1084 1"/>
                <a:gd name="f2626" fmla="*/ f2239 f1083 1"/>
                <a:gd name="f2627" fmla="*/ f2240 f1084 1"/>
                <a:gd name="f2628" fmla="*/ f2241 f1083 1"/>
                <a:gd name="f2629" fmla="*/ f2242 f1084 1"/>
                <a:gd name="f2630" fmla="*/ f2243 f1083 1"/>
                <a:gd name="f2631" fmla="*/ f2244 f1084 1"/>
              </a:gdLst>
              <a:ahLst/>
              <a:cxnLst>
                <a:cxn ang="3cd4">
                  <a:pos x="hc" y="t"/>
                </a:cxn>
                <a:cxn ang="0">
                  <a:pos x="r" y="vc"/>
                </a:cxn>
                <a:cxn ang="cd4">
                  <a:pos x="hc" y="b"/>
                </a:cxn>
                <a:cxn ang="cd2">
                  <a:pos x="l" y="vc"/>
                </a:cxn>
                <a:cxn ang="f1861">
                  <a:pos x="f2249" y="f2250"/>
                </a:cxn>
                <a:cxn ang="f1861">
                  <a:pos x="f2249" y="f2251"/>
                </a:cxn>
                <a:cxn ang="f1861">
                  <a:pos x="f2252" y="f2253"/>
                </a:cxn>
                <a:cxn ang="f1861">
                  <a:pos x="f2254" y="f2255"/>
                </a:cxn>
                <a:cxn ang="f1861">
                  <a:pos x="f2256" y="f2257"/>
                </a:cxn>
                <a:cxn ang="f1861">
                  <a:pos x="f2258" y="f2259"/>
                </a:cxn>
                <a:cxn ang="f1861">
                  <a:pos x="f2260" y="f2261"/>
                </a:cxn>
                <a:cxn ang="f1861">
                  <a:pos x="f2262" y="f2263"/>
                </a:cxn>
                <a:cxn ang="f1861">
                  <a:pos x="f2264" y="f2265"/>
                </a:cxn>
                <a:cxn ang="f1861">
                  <a:pos x="f2266" y="f2267"/>
                </a:cxn>
                <a:cxn ang="f1861">
                  <a:pos x="f2268" y="f2269"/>
                </a:cxn>
                <a:cxn ang="f1861">
                  <a:pos x="f2270" y="f2271"/>
                </a:cxn>
                <a:cxn ang="f1861">
                  <a:pos x="f2272" y="f2273"/>
                </a:cxn>
                <a:cxn ang="f1861">
                  <a:pos x="f2274" y="f2275"/>
                </a:cxn>
                <a:cxn ang="f1861">
                  <a:pos x="f2276" y="f2277"/>
                </a:cxn>
                <a:cxn ang="f1861">
                  <a:pos x="f2278" y="f2279"/>
                </a:cxn>
                <a:cxn ang="f1861">
                  <a:pos x="f2280" y="f2281"/>
                </a:cxn>
                <a:cxn ang="f1861">
                  <a:pos x="f2282" y="f2283"/>
                </a:cxn>
                <a:cxn ang="f1861">
                  <a:pos x="f2284" y="f2285"/>
                </a:cxn>
                <a:cxn ang="f1861">
                  <a:pos x="f2286" y="f2287"/>
                </a:cxn>
                <a:cxn ang="f1861">
                  <a:pos x="f2288" y="f2289"/>
                </a:cxn>
                <a:cxn ang="f1861">
                  <a:pos x="f2290" y="f2291"/>
                </a:cxn>
                <a:cxn ang="f1861">
                  <a:pos x="f2292" y="f2293"/>
                </a:cxn>
                <a:cxn ang="f1861">
                  <a:pos x="f2294" y="f2295"/>
                </a:cxn>
                <a:cxn ang="f1861">
                  <a:pos x="f2296" y="f2293"/>
                </a:cxn>
                <a:cxn ang="f1861">
                  <a:pos x="f2297" y="f2298"/>
                </a:cxn>
                <a:cxn ang="f1861">
                  <a:pos x="f2299" y="f2300"/>
                </a:cxn>
                <a:cxn ang="f1861">
                  <a:pos x="f2301" y="f2302"/>
                </a:cxn>
                <a:cxn ang="f1861">
                  <a:pos x="f2303" y="f2304"/>
                </a:cxn>
                <a:cxn ang="f1861">
                  <a:pos x="f2305" y="f2306"/>
                </a:cxn>
                <a:cxn ang="f1861">
                  <a:pos x="f2307" y="f2308"/>
                </a:cxn>
                <a:cxn ang="f1861">
                  <a:pos x="f2309" y="f2310"/>
                </a:cxn>
                <a:cxn ang="f1861">
                  <a:pos x="f2311" y="f2312"/>
                </a:cxn>
                <a:cxn ang="f1861">
                  <a:pos x="f2313" y="f2314"/>
                </a:cxn>
                <a:cxn ang="f1861">
                  <a:pos x="f2315" y="f2316"/>
                </a:cxn>
                <a:cxn ang="f1861">
                  <a:pos x="f2317" y="f2318"/>
                </a:cxn>
                <a:cxn ang="f1861">
                  <a:pos x="f2319" y="f2320"/>
                </a:cxn>
                <a:cxn ang="f1861">
                  <a:pos x="f2321" y="f2322"/>
                </a:cxn>
                <a:cxn ang="f1861">
                  <a:pos x="f2323" y="f2324"/>
                </a:cxn>
                <a:cxn ang="f1861">
                  <a:pos x="f2325" y="f2326"/>
                </a:cxn>
                <a:cxn ang="f1861">
                  <a:pos x="f2327" y="f2328"/>
                </a:cxn>
                <a:cxn ang="f1861">
                  <a:pos x="f2329" y="f2330"/>
                </a:cxn>
                <a:cxn ang="f1861">
                  <a:pos x="f2331" y="f2332"/>
                </a:cxn>
                <a:cxn ang="f1861">
                  <a:pos x="f2333" y="f2334"/>
                </a:cxn>
                <a:cxn ang="f1861">
                  <a:pos x="f2335" y="f2336"/>
                </a:cxn>
                <a:cxn ang="f1861">
                  <a:pos x="f2337" y="f2338"/>
                </a:cxn>
                <a:cxn ang="f1861">
                  <a:pos x="f2339" y="f2340"/>
                </a:cxn>
                <a:cxn ang="f1861">
                  <a:pos x="f2341" y="f2342"/>
                </a:cxn>
                <a:cxn ang="f1861">
                  <a:pos x="f2343" y="f2344"/>
                </a:cxn>
                <a:cxn ang="f1861">
                  <a:pos x="f2345" y="f2346"/>
                </a:cxn>
                <a:cxn ang="f1861">
                  <a:pos x="f2347" y="f2348"/>
                </a:cxn>
                <a:cxn ang="f1861">
                  <a:pos x="f2349" y="f2350"/>
                </a:cxn>
                <a:cxn ang="f1861">
                  <a:pos x="f2351" y="f2352"/>
                </a:cxn>
                <a:cxn ang="f1861">
                  <a:pos x="f2353" y="f2354"/>
                </a:cxn>
                <a:cxn ang="f1861">
                  <a:pos x="f2355" y="f2356"/>
                </a:cxn>
                <a:cxn ang="f1861">
                  <a:pos x="f2357" y="f2358"/>
                </a:cxn>
                <a:cxn ang="f1861">
                  <a:pos x="f2359" y="f2360"/>
                </a:cxn>
                <a:cxn ang="f1861">
                  <a:pos x="f2361" y="f2362"/>
                </a:cxn>
                <a:cxn ang="f1861">
                  <a:pos x="f2363" y="f2364"/>
                </a:cxn>
                <a:cxn ang="f1861">
                  <a:pos x="f2365" y="f2366"/>
                </a:cxn>
                <a:cxn ang="f1861">
                  <a:pos x="f2367" y="f2368"/>
                </a:cxn>
                <a:cxn ang="f1861">
                  <a:pos x="f2369" y="f2370"/>
                </a:cxn>
                <a:cxn ang="f1861">
                  <a:pos x="f2371" y="f2372"/>
                </a:cxn>
                <a:cxn ang="f1861">
                  <a:pos x="f2373" y="f2374"/>
                </a:cxn>
                <a:cxn ang="f1861">
                  <a:pos x="f2375" y="f2376"/>
                </a:cxn>
                <a:cxn ang="f1861">
                  <a:pos x="f2377" y="f2378"/>
                </a:cxn>
                <a:cxn ang="f1861">
                  <a:pos x="f2379" y="f2380"/>
                </a:cxn>
                <a:cxn ang="f1861">
                  <a:pos x="f2381" y="f2382"/>
                </a:cxn>
                <a:cxn ang="f1861">
                  <a:pos x="f2383" y="f2384"/>
                </a:cxn>
                <a:cxn ang="f1861">
                  <a:pos x="f2385" y="f2386"/>
                </a:cxn>
                <a:cxn ang="f1861">
                  <a:pos x="f2387" y="f2388"/>
                </a:cxn>
                <a:cxn ang="f1861">
                  <a:pos x="f2389" y="f2390"/>
                </a:cxn>
                <a:cxn ang="f1861">
                  <a:pos x="f2391" y="f2392"/>
                </a:cxn>
                <a:cxn ang="f1861">
                  <a:pos x="f2393" y="f2394"/>
                </a:cxn>
                <a:cxn ang="f1861">
                  <a:pos x="f2395" y="f2396"/>
                </a:cxn>
                <a:cxn ang="f1861">
                  <a:pos x="f2397" y="f2398"/>
                </a:cxn>
                <a:cxn ang="f1861">
                  <a:pos x="f2399" y="f2400"/>
                </a:cxn>
                <a:cxn ang="f1861">
                  <a:pos x="f2401" y="f2402"/>
                </a:cxn>
                <a:cxn ang="f1861">
                  <a:pos x="f2403" y="f2404"/>
                </a:cxn>
                <a:cxn ang="f1861">
                  <a:pos x="f2405" y="f2406"/>
                </a:cxn>
                <a:cxn ang="f1861">
                  <a:pos x="f2407" y="f2408"/>
                </a:cxn>
                <a:cxn ang="f1861">
                  <a:pos x="f2409" y="f2410"/>
                </a:cxn>
                <a:cxn ang="f1861">
                  <a:pos x="f2411" y="f2412"/>
                </a:cxn>
                <a:cxn ang="f1861">
                  <a:pos x="f2413" y="f2414"/>
                </a:cxn>
                <a:cxn ang="f1861">
                  <a:pos x="f2415" y="f2416"/>
                </a:cxn>
                <a:cxn ang="f1861">
                  <a:pos x="f2417" y="f2418"/>
                </a:cxn>
                <a:cxn ang="f1861">
                  <a:pos x="f2419" y="f2420"/>
                </a:cxn>
                <a:cxn ang="f1861">
                  <a:pos x="f2421" y="f2422"/>
                </a:cxn>
                <a:cxn ang="f1861">
                  <a:pos x="f2423" y="f2424"/>
                </a:cxn>
                <a:cxn ang="f1861">
                  <a:pos x="f2425" y="f2426"/>
                </a:cxn>
                <a:cxn ang="f1861">
                  <a:pos x="f2427" y="f2428"/>
                </a:cxn>
                <a:cxn ang="f1861">
                  <a:pos x="f2429" y="f2430"/>
                </a:cxn>
                <a:cxn ang="f1861">
                  <a:pos x="f2431" y="f2432"/>
                </a:cxn>
                <a:cxn ang="f1861">
                  <a:pos x="f2433" y="f2434"/>
                </a:cxn>
                <a:cxn ang="f1861">
                  <a:pos x="f2433" y="f2435"/>
                </a:cxn>
                <a:cxn ang="f1861">
                  <a:pos x="f2436" y="f2437"/>
                </a:cxn>
                <a:cxn ang="f1861">
                  <a:pos x="f2438" y="f2439"/>
                </a:cxn>
                <a:cxn ang="f1861">
                  <a:pos x="f2440" y="f2441"/>
                </a:cxn>
                <a:cxn ang="f1861">
                  <a:pos x="f2442" y="f2443"/>
                </a:cxn>
                <a:cxn ang="f1861">
                  <a:pos x="f2444" y="f2445"/>
                </a:cxn>
                <a:cxn ang="f1861">
                  <a:pos x="f2446" y="f2447"/>
                </a:cxn>
                <a:cxn ang="f1861">
                  <a:pos x="f2448" y="f2449"/>
                </a:cxn>
                <a:cxn ang="f1861">
                  <a:pos x="f2450" y="f2451"/>
                </a:cxn>
                <a:cxn ang="f1861">
                  <a:pos x="f2452" y="f2453"/>
                </a:cxn>
                <a:cxn ang="f1861">
                  <a:pos x="f2454" y="f2455"/>
                </a:cxn>
                <a:cxn ang="f1861">
                  <a:pos x="f2456" y="f2457"/>
                </a:cxn>
                <a:cxn ang="f1861">
                  <a:pos x="f2458" y="f2459"/>
                </a:cxn>
                <a:cxn ang="f1861">
                  <a:pos x="f2460" y="f2461"/>
                </a:cxn>
                <a:cxn ang="f1861">
                  <a:pos x="f2462" y="f2463"/>
                </a:cxn>
                <a:cxn ang="f1861">
                  <a:pos x="f2464" y="f2465"/>
                </a:cxn>
                <a:cxn ang="f1861">
                  <a:pos x="f2466" y="f2467"/>
                </a:cxn>
                <a:cxn ang="f1861">
                  <a:pos x="f2468" y="f2469"/>
                </a:cxn>
                <a:cxn ang="f1861">
                  <a:pos x="f2470" y="f2471"/>
                </a:cxn>
                <a:cxn ang="f1861">
                  <a:pos x="f2472" y="f2473"/>
                </a:cxn>
                <a:cxn ang="f1861">
                  <a:pos x="f2474" y="f2475"/>
                </a:cxn>
                <a:cxn ang="f1861">
                  <a:pos x="f2476" y="f2477"/>
                </a:cxn>
                <a:cxn ang="f1861">
                  <a:pos x="f2478" y="f2479"/>
                </a:cxn>
                <a:cxn ang="f1861">
                  <a:pos x="f2480" y="f2481"/>
                </a:cxn>
                <a:cxn ang="f1861">
                  <a:pos x="f2482" y="f2483"/>
                </a:cxn>
                <a:cxn ang="f1861">
                  <a:pos x="f2484" y="f2485"/>
                </a:cxn>
                <a:cxn ang="f1861">
                  <a:pos x="f2486" y="f2487"/>
                </a:cxn>
                <a:cxn ang="f1861">
                  <a:pos x="f2488" y="f2489"/>
                </a:cxn>
                <a:cxn ang="f1861">
                  <a:pos x="f2490" y="f2491"/>
                </a:cxn>
                <a:cxn ang="f1861">
                  <a:pos x="f2492" y="f2493"/>
                </a:cxn>
                <a:cxn ang="f1861">
                  <a:pos x="f2494" y="f2495"/>
                </a:cxn>
                <a:cxn ang="f1861">
                  <a:pos x="f2496" y="f2497"/>
                </a:cxn>
                <a:cxn ang="f1861">
                  <a:pos x="f2498" y="f2499"/>
                </a:cxn>
                <a:cxn ang="f1861">
                  <a:pos x="f2500" y="f2501"/>
                </a:cxn>
                <a:cxn ang="f1861">
                  <a:pos x="f2502" y="f2503"/>
                </a:cxn>
                <a:cxn ang="f1861">
                  <a:pos x="f2504" y="f2505"/>
                </a:cxn>
                <a:cxn ang="f1861">
                  <a:pos x="f2506" y="f2507"/>
                </a:cxn>
                <a:cxn ang="f1861">
                  <a:pos x="f2508" y="f2509"/>
                </a:cxn>
                <a:cxn ang="f1861">
                  <a:pos x="f2510" y="f2511"/>
                </a:cxn>
                <a:cxn ang="f1861">
                  <a:pos x="f2512" y="f2513"/>
                </a:cxn>
                <a:cxn ang="f1861">
                  <a:pos x="f2514" y="f2515"/>
                </a:cxn>
                <a:cxn ang="f1861">
                  <a:pos x="f2516" y="f2517"/>
                </a:cxn>
                <a:cxn ang="f1861">
                  <a:pos x="f2518" y="f2519"/>
                </a:cxn>
                <a:cxn ang="f1861">
                  <a:pos x="f2520" y="f2521"/>
                </a:cxn>
                <a:cxn ang="f1861">
                  <a:pos x="f2522" y="f2523"/>
                </a:cxn>
                <a:cxn ang="f1861">
                  <a:pos x="f2524" y="f2525"/>
                </a:cxn>
                <a:cxn ang="f1861">
                  <a:pos x="f2526" y="f2527"/>
                </a:cxn>
                <a:cxn ang="f1861">
                  <a:pos x="f2528" y="f2529"/>
                </a:cxn>
                <a:cxn ang="f1861">
                  <a:pos x="f2530" y="f2531"/>
                </a:cxn>
                <a:cxn ang="f1861">
                  <a:pos x="f2532" y="f2533"/>
                </a:cxn>
                <a:cxn ang="f1861">
                  <a:pos x="f2534" y="f2535"/>
                </a:cxn>
                <a:cxn ang="f1861">
                  <a:pos x="f2536" y="f2537"/>
                </a:cxn>
                <a:cxn ang="f1861">
                  <a:pos x="f2538" y="f2539"/>
                </a:cxn>
                <a:cxn ang="f1861">
                  <a:pos x="f2540" y="f2541"/>
                </a:cxn>
                <a:cxn ang="f1861">
                  <a:pos x="f2542" y="f2543"/>
                </a:cxn>
                <a:cxn ang="f1861">
                  <a:pos x="f2544" y="f2545"/>
                </a:cxn>
                <a:cxn ang="f1861">
                  <a:pos x="f2546" y="f2547"/>
                </a:cxn>
                <a:cxn ang="f1861">
                  <a:pos x="f2548" y="f2549"/>
                </a:cxn>
                <a:cxn ang="f1861">
                  <a:pos x="f2550" y="f2551"/>
                </a:cxn>
                <a:cxn ang="f1861">
                  <a:pos x="f2552" y="f2553"/>
                </a:cxn>
                <a:cxn ang="f1861">
                  <a:pos x="f2554" y="f2555"/>
                </a:cxn>
                <a:cxn ang="f1861">
                  <a:pos x="f2556" y="f2557"/>
                </a:cxn>
                <a:cxn ang="f1861">
                  <a:pos x="f2558" y="f2559"/>
                </a:cxn>
                <a:cxn ang="f1861">
                  <a:pos x="f2560" y="f2561"/>
                </a:cxn>
                <a:cxn ang="f1861">
                  <a:pos x="f2562" y="f2563"/>
                </a:cxn>
                <a:cxn ang="f1861">
                  <a:pos x="f2564" y="f2565"/>
                </a:cxn>
                <a:cxn ang="f1861">
                  <a:pos x="f2566" y="f2567"/>
                </a:cxn>
                <a:cxn ang="f1861">
                  <a:pos x="f2568" y="f2569"/>
                </a:cxn>
                <a:cxn ang="f1861">
                  <a:pos x="f2570" y="f2571"/>
                </a:cxn>
                <a:cxn ang="f1861">
                  <a:pos x="f2572" y="f2573"/>
                </a:cxn>
                <a:cxn ang="f1861">
                  <a:pos x="f2574" y="f2575"/>
                </a:cxn>
                <a:cxn ang="f1861">
                  <a:pos x="f2576" y="f2577"/>
                </a:cxn>
                <a:cxn ang="f1861">
                  <a:pos x="f2578" y="f2579"/>
                </a:cxn>
                <a:cxn ang="f1861">
                  <a:pos x="f2580" y="f2581"/>
                </a:cxn>
                <a:cxn ang="f1861">
                  <a:pos x="f2297" y="f2582"/>
                </a:cxn>
                <a:cxn ang="f1861">
                  <a:pos x="f2583" y="f2584"/>
                </a:cxn>
                <a:cxn ang="f1861">
                  <a:pos x="f2585" y="f2586"/>
                </a:cxn>
                <a:cxn ang="f1861">
                  <a:pos x="f2587" y="f2588"/>
                </a:cxn>
                <a:cxn ang="f1861">
                  <a:pos x="f2589" y="f2590"/>
                </a:cxn>
                <a:cxn ang="f1861">
                  <a:pos x="f2591" y="f2592"/>
                </a:cxn>
                <a:cxn ang="f1861">
                  <a:pos x="f2593" y="f2594"/>
                </a:cxn>
                <a:cxn ang="f1861">
                  <a:pos x="f2595" y="f2596"/>
                </a:cxn>
                <a:cxn ang="f1861">
                  <a:pos x="f2597" y="f2584"/>
                </a:cxn>
                <a:cxn ang="f1861">
                  <a:pos x="f2598" y="f2599"/>
                </a:cxn>
                <a:cxn ang="f1861">
                  <a:pos x="f2600" y="f2601"/>
                </a:cxn>
                <a:cxn ang="f1861">
                  <a:pos x="f2602" y="f2603"/>
                </a:cxn>
                <a:cxn ang="f1861">
                  <a:pos x="f2604" y="f2605"/>
                </a:cxn>
                <a:cxn ang="f1861">
                  <a:pos x="f2606" y="f2607"/>
                </a:cxn>
                <a:cxn ang="f1861">
                  <a:pos x="f2608" y="f2609"/>
                </a:cxn>
                <a:cxn ang="f1861">
                  <a:pos x="f2610" y="f2611"/>
                </a:cxn>
                <a:cxn ang="f1861">
                  <a:pos x="f2612" y="f2613"/>
                </a:cxn>
                <a:cxn ang="f1861">
                  <a:pos x="f2614" y="f2615"/>
                </a:cxn>
                <a:cxn ang="f1861">
                  <a:pos x="f2616" y="f2617"/>
                </a:cxn>
                <a:cxn ang="f1861">
                  <a:pos x="f2618" y="f2619"/>
                </a:cxn>
                <a:cxn ang="f1861">
                  <a:pos x="f2620" y="f2621"/>
                </a:cxn>
                <a:cxn ang="f1861">
                  <a:pos x="f2622" y="f2623"/>
                </a:cxn>
                <a:cxn ang="f1861">
                  <a:pos x="f2624" y="f2625"/>
                </a:cxn>
                <a:cxn ang="f1861">
                  <a:pos x="f2626" y="f2627"/>
                </a:cxn>
                <a:cxn ang="f1861">
                  <a:pos x="f2628" y="f2629"/>
                </a:cxn>
                <a:cxn ang="f1861">
                  <a:pos x="f2630" y="f2631"/>
                </a:cxn>
              </a:cxnLst>
              <a:rect l="f2245" t="f2248" r="f2246" b="f2247"/>
              <a:pathLst>
                <a:path w="6857455" h="874716">
                  <a:moveTo>
                    <a:pt x="f6" y="f8"/>
                  </a:moveTo>
                  <a:lnTo>
                    <a:pt x="f6" y="f9"/>
                  </a:lnTo>
                  <a:lnTo>
                    <a:pt x="f10" y="f11"/>
                  </a:lnTo>
                  <a:cubicBezTo>
                    <a:pt x="f12" y="f13"/>
                    <a:pt x="f14" y="f15"/>
                    <a:pt x="f16" y="f17"/>
                  </a:cubicBezTo>
                  <a:cubicBezTo>
                    <a:pt x="f18" y="f19"/>
                    <a:pt x="f20" y="f21"/>
                    <a:pt x="f22" y="f23"/>
                  </a:cubicBezTo>
                  <a:cubicBezTo>
                    <a:pt x="f24" y="f25"/>
                    <a:pt x="f26" y="f27"/>
                    <a:pt x="f28" y="f29"/>
                  </a:cubicBezTo>
                  <a:cubicBezTo>
                    <a:pt x="f30" y="f31"/>
                    <a:pt x="f32" y="f33"/>
                    <a:pt x="f34" y="f35"/>
                  </a:cubicBezTo>
                  <a:cubicBezTo>
                    <a:pt x="f36" y="f37"/>
                    <a:pt x="f38" y="f39"/>
                    <a:pt x="f40" y="f41"/>
                  </a:cubicBezTo>
                  <a:cubicBezTo>
                    <a:pt x="f42" y="f43"/>
                    <a:pt x="f44" y="f45"/>
                    <a:pt x="f46" y="f47"/>
                  </a:cubicBezTo>
                  <a:cubicBezTo>
                    <a:pt x="f48" y="f49"/>
                    <a:pt x="f50" y="f51"/>
                    <a:pt x="f52" y="f53"/>
                  </a:cubicBezTo>
                  <a:cubicBezTo>
                    <a:pt x="f54" y="f55"/>
                    <a:pt x="f56" y="f57"/>
                    <a:pt x="f58" y="f59"/>
                  </a:cubicBezTo>
                  <a:cubicBezTo>
                    <a:pt x="f60" y="f61"/>
                    <a:pt x="f62" y="f63"/>
                    <a:pt x="f64" y="f65"/>
                  </a:cubicBezTo>
                  <a:cubicBezTo>
                    <a:pt x="f66" y="f67"/>
                    <a:pt x="f68" y="f69"/>
                    <a:pt x="f70" y="f71"/>
                  </a:cubicBezTo>
                  <a:cubicBezTo>
                    <a:pt x="f72" y="f73"/>
                    <a:pt x="f74" y="f75"/>
                    <a:pt x="f76" y="f77"/>
                  </a:cubicBezTo>
                  <a:cubicBezTo>
                    <a:pt x="f78" y="f79"/>
                    <a:pt x="f80" y="f81"/>
                    <a:pt x="f82" y="f83"/>
                  </a:cubicBezTo>
                  <a:cubicBezTo>
                    <a:pt x="f84" y="f85"/>
                    <a:pt x="f86" y="f87"/>
                    <a:pt x="f88" y="f89"/>
                  </a:cubicBezTo>
                  <a:cubicBezTo>
                    <a:pt x="f90" y="f91"/>
                    <a:pt x="f92" y="f93"/>
                    <a:pt x="f94" y="f95"/>
                  </a:cubicBezTo>
                  <a:cubicBezTo>
                    <a:pt x="f96" y="f97"/>
                    <a:pt x="f98" y="f99"/>
                    <a:pt x="f100" y="f101"/>
                  </a:cubicBezTo>
                  <a:cubicBezTo>
                    <a:pt x="f102" y="f35"/>
                    <a:pt x="f103" y="f104"/>
                    <a:pt x="f105" y="f106"/>
                  </a:cubicBezTo>
                  <a:cubicBezTo>
                    <a:pt x="f107" y="f17"/>
                    <a:pt x="f108" y="f17"/>
                    <a:pt x="f109" y="f110"/>
                  </a:cubicBezTo>
                  <a:cubicBezTo>
                    <a:pt x="f111" y="f33"/>
                    <a:pt x="f112" y="f113"/>
                    <a:pt x="f114" y="f39"/>
                  </a:cubicBezTo>
                  <a:cubicBezTo>
                    <a:pt x="f115" y="f116"/>
                    <a:pt x="f117" y="f118"/>
                    <a:pt x="f119" y="f120"/>
                  </a:cubicBezTo>
                  <a:cubicBezTo>
                    <a:pt x="f121" y="f122"/>
                    <a:pt x="f123" y="f124"/>
                    <a:pt x="f125" y="f126"/>
                  </a:cubicBezTo>
                  <a:cubicBezTo>
                    <a:pt x="f127" y="f128"/>
                    <a:pt x="f129" y="f130"/>
                    <a:pt x="f131" y="f132"/>
                  </a:cubicBezTo>
                  <a:cubicBezTo>
                    <a:pt x="f133" y="f134"/>
                    <a:pt x="f135" y="f136"/>
                    <a:pt x="f137" y="f126"/>
                  </a:cubicBezTo>
                  <a:cubicBezTo>
                    <a:pt x="f138" y="f139"/>
                    <a:pt x="f140" y="f141"/>
                    <a:pt x="f142" y="f143"/>
                  </a:cubicBezTo>
                  <a:cubicBezTo>
                    <a:pt x="f144" y="f145"/>
                    <a:pt x="f146" y="f147"/>
                    <a:pt x="f148" y="f149"/>
                  </a:cubicBezTo>
                  <a:cubicBezTo>
                    <a:pt x="f150" y="f151"/>
                    <a:pt x="f152" y="f153"/>
                    <a:pt x="f154" y="f155"/>
                  </a:cubicBezTo>
                  <a:cubicBezTo>
                    <a:pt x="f156" y="f157"/>
                    <a:pt x="f158" y="f159"/>
                    <a:pt x="f160" y="f161"/>
                  </a:cubicBezTo>
                  <a:cubicBezTo>
                    <a:pt x="f162" y="f163"/>
                    <a:pt x="f164" y="f165"/>
                    <a:pt x="f166" y="f167"/>
                  </a:cubicBezTo>
                  <a:cubicBezTo>
                    <a:pt x="f168" y="f169"/>
                    <a:pt x="f170" y="f171"/>
                    <a:pt x="f172" y="f173"/>
                  </a:cubicBezTo>
                  <a:cubicBezTo>
                    <a:pt x="f174" y="f175"/>
                    <a:pt x="f176" y="f177"/>
                    <a:pt x="f178" y="f179"/>
                  </a:cubicBezTo>
                  <a:cubicBezTo>
                    <a:pt x="f180" y="f181"/>
                    <a:pt x="f182" y="f183"/>
                    <a:pt x="f184" y="f185"/>
                  </a:cubicBezTo>
                  <a:cubicBezTo>
                    <a:pt x="f186" y="f187"/>
                    <a:pt x="f188" y="f189"/>
                    <a:pt x="f190" y="f191"/>
                  </a:cubicBezTo>
                  <a:cubicBezTo>
                    <a:pt x="f192" y="f110"/>
                    <a:pt x="f193" y="f17"/>
                    <a:pt x="f194" y="f195"/>
                  </a:cubicBezTo>
                  <a:cubicBezTo>
                    <a:pt x="f196" y="f197"/>
                    <a:pt x="f198" y="f199"/>
                    <a:pt x="f200" y="f201"/>
                  </a:cubicBezTo>
                  <a:cubicBezTo>
                    <a:pt x="f202" y="f203"/>
                    <a:pt x="f204" y="f205"/>
                    <a:pt x="f206" y="f207"/>
                  </a:cubicBezTo>
                  <a:cubicBezTo>
                    <a:pt x="f208" y="f209"/>
                    <a:pt x="f210" y="f211"/>
                    <a:pt x="f212" y="f213"/>
                  </a:cubicBezTo>
                  <a:cubicBezTo>
                    <a:pt x="f214" y="f215"/>
                    <a:pt x="f216" y="f217"/>
                    <a:pt x="f218" y="f219"/>
                  </a:cubicBezTo>
                  <a:cubicBezTo>
                    <a:pt x="f220" y="f221"/>
                    <a:pt x="f222" y="f13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cubicBezTo>
                    <a:pt x="f279" y="f280"/>
                    <a:pt x="f281" y="f282"/>
                    <a:pt x="f283" y="f284"/>
                  </a:cubicBezTo>
                  <a:cubicBezTo>
                    <a:pt x="f285" y="f286"/>
                    <a:pt x="f287" y="f288"/>
                    <a:pt x="f289" y="f290"/>
                  </a:cubicBezTo>
                  <a:cubicBezTo>
                    <a:pt x="f291" y="f292"/>
                    <a:pt x="f293" y="f294"/>
                    <a:pt x="f295" y="f296"/>
                  </a:cubicBezTo>
                  <a:cubicBezTo>
                    <a:pt x="f297" y="f298"/>
                    <a:pt x="f299" y="f300"/>
                    <a:pt x="f301" y="f302"/>
                  </a:cubicBezTo>
                  <a:cubicBezTo>
                    <a:pt x="f303" y="f304"/>
                    <a:pt x="f305" y="f306"/>
                    <a:pt x="f307" y="f308"/>
                  </a:cubicBezTo>
                  <a:cubicBezTo>
                    <a:pt x="f309" y="f310"/>
                    <a:pt x="f311" y="f312"/>
                    <a:pt x="f313" y="f314"/>
                  </a:cubicBezTo>
                  <a:cubicBezTo>
                    <a:pt x="f315" y="f316"/>
                    <a:pt x="f317" y="f318"/>
                    <a:pt x="f319" y="f320"/>
                  </a:cubicBezTo>
                  <a:cubicBezTo>
                    <a:pt x="f321" y="f322"/>
                    <a:pt x="f323" y="f324"/>
                    <a:pt x="f325" y="f326"/>
                  </a:cubicBezTo>
                  <a:cubicBezTo>
                    <a:pt x="f327" y="f328"/>
                    <a:pt x="f329" y="f330"/>
                    <a:pt x="f331" y="f332"/>
                  </a:cubicBezTo>
                  <a:cubicBezTo>
                    <a:pt x="f333" y="f334"/>
                    <a:pt x="f335" y="f336"/>
                    <a:pt x="f337" y="f338"/>
                  </a:cubicBezTo>
                  <a:cubicBezTo>
                    <a:pt x="f339" y="f340"/>
                    <a:pt x="f341" y="f342"/>
                    <a:pt x="f343" y="f344"/>
                  </a:cubicBezTo>
                  <a:cubicBezTo>
                    <a:pt x="f345" y="f346"/>
                    <a:pt x="f347" y="f346"/>
                    <a:pt x="f348" y="f349"/>
                  </a:cubicBezTo>
                  <a:cubicBezTo>
                    <a:pt x="f350" y="f351"/>
                    <a:pt x="f352" y="f353"/>
                    <a:pt x="f354" y="f355"/>
                  </a:cubicBezTo>
                  <a:cubicBezTo>
                    <a:pt x="f356" y="f357"/>
                    <a:pt x="f358" y="f359"/>
                    <a:pt x="f360" y="f361"/>
                  </a:cubicBezTo>
                  <a:cubicBezTo>
                    <a:pt x="f362" y="f363"/>
                    <a:pt x="f364" y="f365"/>
                    <a:pt x="f366" y="f367"/>
                  </a:cubicBezTo>
                  <a:cubicBezTo>
                    <a:pt x="f368" y="f369"/>
                    <a:pt x="f370" y="f371"/>
                    <a:pt x="f372" y="f373"/>
                  </a:cubicBezTo>
                  <a:cubicBezTo>
                    <a:pt x="f374" y="f375"/>
                    <a:pt x="f376" y="f377"/>
                    <a:pt x="f378" y="f379"/>
                  </a:cubicBezTo>
                  <a:cubicBezTo>
                    <a:pt x="f380" y="f381"/>
                    <a:pt x="f382" y="f383"/>
                    <a:pt x="f384" y="f385"/>
                  </a:cubicBezTo>
                  <a:cubicBezTo>
                    <a:pt x="f386" y="f387"/>
                    <a:pt x="f388" y="f389"/>
                    <a:pt x="f390" y="f391"/>
                  </a:cubicBezTo>
                  <a:cubicBezTo>
                    <a:pt x="f392" y="f393"/>
                    <a:pt x="f394" y="f395"/>
                    <a:pt x="f396" y="f397"/>
                  </a:cubicBezTo>
                  <a:cubicBezTo>
                    <a:pt x="f398" y="f399"/>
                    <a:pt x="f400" y="f369"/>
                    <a:pt x="f401" y="f402"/>
                  </a:cubicBezTo>
                  <a:cubicBezTo>
                    <a:pt x="f403" y="f404"/>
                    <a:pt x="f405" y="f406"/>
                    <a:pt x="f407" y="f408"/>
                  </a:cubicBezTo>
                  <a:cubicBezTo>
                    <a:pt x="f409" y="f410"/>
                    <a:pt x="f411" y="f412"/>
                    <a:pt x="f413" y="f414"/>
                  </a:cubicBezTo>
                  <a:cubicBezTo>
                    <a:pt x="f415" y="f416"/>
                    <a:pt x="f417" y="f418"/>
                    <a:pt x="f419" y="f420"/>
                  </a:cubicBezTo>
                  <a:cubicBezTo>
                    <a:pt x="f421" y="f344"/>
                    <a:pt x="f422" y="f423"/>
                    <a:pt x="f424" y="f425"/>
                  </a:cubicBezTo>
                  <a:cubicBezTo>
                    <a:pt x="f426" y="f427"/>
                    <a:pt x="f428" y="f429"/>
                    <a:pt x="f430" y="f431"/>
                  </a:cubicBezTo>
                  <a:cubicBezTo>
                    <a:pt x="f432" y="f433"/>
                    <a:pt x="f434" y="f435"/>
                    <a:pt x="f436" y="f437"/>
                  </a:cubicBezTo>
                  <a:cubicBezTo>
                    <a:pt x="f438" y="f336"/>
                    <a:pt x="f439" y="f440"/>
                    <a:pt x="f441" y="f418"/>
                  </a:cubicBezTo>
                  <a:cubicBezTo>
                    <a:pt x="f442" y="f443"/>
                    <a:pt x="f444" y="f445"/>
                    <a:pt x="f446" y="f447"/>
                  </a:cubicBezTo>
                  <a:cubicBezTo>
                    <a:pt x="f448" y="f449"/>
                    <a:pt x="f450" y="f451"/>
                    <a:pt x="f452" y="f453"/>
                  </a:cubicBezTo>
                  <a:cubicBezTo>
                    <a:pt x="f454" y="f440"/>
                    <a:pt x="f455" y="f456"/>
                    <a:pt x="f457" y="f458"/>
                  </a:cubicBezTo>
                  <a:cubicBezTo>
                    <a:pt x="f459" y="f460"/>
                    <a:pt x="f461" y="f460"/>
                    <a:pt x="f462" y="f463"/>
                  </a:cubicBezTo>
                  <a:cubicBezTo>
                    <a:pt x="f464" y="f465"/>
                    <a:pt x="f466" y="f465"/>
                    <a:pt x="f467" y="f468"/>
                  </a:cubicBezTo>
                  <a:cubicBezTo>
                    <a:pt x="f469" y="f470"/>
                    <a:pt x="f471" y="f472"/>
                    <a:pt x="f473" y="f474"/>
                  </a:cubicBezTo>
                  <a:cubicBezTo>
                    <a:pt x="f475" y="f298"/>
                    <a:pt x="f476" y="f477"/>
                    <a:pt x="f478" y="f479"/>
                  </a:cubicBezTo>
                  <a:cubicBezTo>
                    <a:pt x="f480" y="f481"/>
                    <a:pt x="f482" y="f483"/>
                    <a:pt x="f484" y="f485"/>
                  </a:cubicBezTo>
                  <a:cubicBezTo>
                    <a:pt x="f486" y="f487"/>
                    <a:pt x="f488" y="f489"/>
                    <a:pt x="f490" y="f491"/>
                  </a:cubicBezTo>
                  <a:cubicBezTo>
                    <a:pt x="f492" y="f433"/>
                    <a:pt x="f493" y="f494"/>
                    <a:pt x="f495" y="f496"/>
                  </a:cubicBezTo>
                  <a:cubicBezTo>
                    <a:pt x="f497" y="f498"/>
                    <a:pt x="f499" y="f500"/>
                    <a:pt x="f501" y="f502"/>
                  </a:cubicBezTo>
                  <a:cubicBezTo>
                    <a:pt x="f503" y="f504"/>
                    <a:pt x="f505" y="f506"/>
                    <a:pt x="f507" y="f508"/>
                  </a:cubicBezTo>
                  <a:cubicBezTo>
                    <a:pt x="f509" y="f510"/>
                    <a:pt x="f511" y="f512"/>
                    <a:pt x="f513" y="f514"/>
                  </a:cubicBezTo>
                  <a:cubicBezTo>
                    <a:pt x="f515" y="f516"/>
                    <a:pt x="f517" y="f518"/>
                    <a:pt x="f519" y="f520"/>
                  </a:cubicBezTo>
                  <a:cubicBezTo>
                    <a:pt x="f521" y="f522"/>
                    <a:pt x="f523" y="f524"/>
                    <a:pt x="f525" y="f526"/>
                  </a:cubicBezTo>
                  <a:cubicBezTo>
                    <a:pt x="f527" y="f528"/>
                    <a:pt x="f529" y="f485"/>
                    <a:pt x="f530" y="f531"/>
                  </a:cubicBezTo>
                  <a:lnTo>
                    <a:pt x="f5" y="f532"/>
                  </a:lnTo>
                  <a:lnTo>
                    <a:pt x="f5" y="f533"/>
                  </a:lnTo>
                  <a:lnTo>
                    <a:pt x="f534" y="f535"/>
                  </a:lnTo>
                  <a:cubicBezTo>
                    <a:pt x="f536" y="f537"/>
                    <a:pt x="f538" y="f539"/>
                    <a:pt x="f540" y="f541"/>
                  </a:cubicBezTo>
                  <a:cubicBezTo>
                    <a:pt x="f542" y="f543"/>
                    <a:pt x="f544" y="f545"/>
                    <a:pt x="f546" y="f547"/>
                  </a:cubicBezTo>
                  <a:cubicBezTo>
                    <a:pt x="f548" y="f549"/>
                    <a:pt x="f550" y="f551"/>
                    <a:pt x="f552" y="f553"/>
                  </a:cubicBezTo>
                  <a:cubicBezTo>
                    <a:pt x="f554" y="f555"/>
                    <a:pt x="f556" y="f557"/>
                    <a:pt x="f558" y="f559"/>
                  </a:cubicBezTo>
                  <a:cubicBezTo>
                    <a:pt x="f560" y="f561"/>
                    <a:pt x="f562" y="f563"/>
                    <a:pt x="f564" y="f565"/>
                  </a:cubicBezTo>
                  <a:cubicBezTo>
                    <a:pt x="f566" y="f567"/>
                    <a:pt x="f568" y="f569"/>
                    <a:pt x="f570" y="f571"/>
                  </a:cubicBezTo>
                  <a:cubicBezTo>
                    <a:pt x="f572" y="f573"/>
                    <a:pt x="f574" y="f575"/>
                    <a:pt x="f576" y="f569"/>
                  </a:cubicBezTo>
                  <a:cubicBezTo>
                    <a:pt x="f577" y="f578"/>
                    <a:pt x="f579" y="f580"/>
                    <a:pt x="f581" y="f582"/>
                  </a:cubicBezTo>
                  <a:cubicBezTo>
                    <a:pt x="f583" y="f584"/>
                    <a:pt x="f585" y="f586"/>
                    <a:pt x="f587" y="f588"/>
                  </a:cubicBezTo>
                  <a:cubicBezTo>
                    <a:pt x="f589" y="f590"/>
                    <a:pt x="f591" y="f592"/>
                    <a:pt x="f593" y="f594"/>
                  </a:cubicBezTo>
                  <a:cubicBezTo>
                    <a:pt x="f595" y="f596"/>
                    <a:pt x="f597" y="f598"/>
                    <a:pt x="f599" y="f600"/>
                  </a:cubicBezTo>
                  <a:cubicBezTo>
                    <a:pt x="f601" y="f602"/>
                    <a:pt x="f603" y="f604"/>
                    <a:pt x="f605" y="f606"/>
                  </a:cubicBezTo>
                  <a:cubicBezTo>
                    <a:pt x="f607" y="f608"/>
                    <a:pt x="f609" y="f610"/>
                    <a:pt x="f611" y="f612"/>
                  </a:cubicBezTo>
                  <a:cubicBezTo>
                    <a:pt x="f613" y="f614"/>
                    <a:pt x="f615" y="f616"/>
                    <a:pt x="f617" y="f618"/>
                  </a:cubicBezTo>
                  <a:cubicBezTo>
                    <a:pt x="f619" y="f620"/>
                    <a:pt x="f621" y="f622"/>
                    <a:pt x="f623" y="f624"/>
                  </a:cubicBezTo>
                  <a:cubicBezTo>
                    <a:pt x="f625" y="f626"/>
                    <a:pt x="f627" y="f628"/>
                    <a:pt x="f629" y="f630"/>
                  </a:cubicBezTo>
                  <a:cubicBezTo>
                    <a:pt x="f631" y="f632"/>
                    <a:pt x="f633" y="f634"/>
                    <a:pt x="f635" y="f636"/>
                  </a:cubicBezTo>
                  <a:cubicBezTo>
                    <a:pt x="f637" y="f638"/>
                    <a:pt x="f639" y="f51"/>
                    <a:pt x="f640" y="f641"/>
                  </a:cubicBezTo>
                  <a:cubicBezTo>
                    <a:pt x="f642" y="f643"/>
                    <a:pt x="f644" y="f215"/>
                    <a:pt x="f645" y="f646"/>
                  </a:cubicBezTo>
                  <a:cubicBezTo>
                    <a:pt x="f441" y="f647"/>
                    <a:pt x="f648" y="f649"/>
                    <a:pt x="f650" y="f651"/>
                  </a:cubicBezTo>
                  <a:cubicBezTo>
                    <a:pt x="f652" y="f653"/>
                    <a:pt x="f654" y="f655"/>
                    <a:pt x="f656" y="f657"/>
                  </a:cubicBezTo>
                  <a:cubicBezTo>
                    <a:pt x="f658" y="f659"/>
                    <a:pt x="f660" y="f23"/>
                    <a:pt x="f661" y="f113"/>
                  </a:cubicBezTo>
                  <a:cubicBezTo>
                    <a:pt x="f662" y="f663"/>
                    <a:pt x="f664" y="f665"/>
                    <a:pt x="f666" y="f667"/>
                  </a:cubicBezTo>
                  <a:cubicBezTo>
                    <a:pt x="f668" y="f669"/>
                    <a:pt x="f670" y="f77"/>
                    <a:pt x="f671" y="f672"/>
                  </a:cubicBezTo>
                  <a:cubicBezTo>
                    <a:pt x="f673" y="f674"/>
                    <a:pt x="f675" y="f676"/>
                    <a:pt x="f677" y="f678"/>
                  </a:cubicBezTo>
                  <a:cubicBezTo>
                    <a:pt x="f679" y="f680"/>
                    <a:pt x="f681" y="f682"/>
                    <a:pt x="f683" y="f684"/>
                  </a:cubicBezTo>
                  <a:cubicBezTo>
                    <a:pt x="f685" y="f686"/>
                    <a:pt x="f687" y="f688"/>
                    <a:pt x="f689" y="f690"/>
                  </a:cubicBezTo>
                  <a:cubicBezTo>
                    <a:pt x="f691" y="f692"/>
                    <a:pt x="f693" y="f669"/>
                    <a:pt x="f694" y="f695"/>
                  </a:cubicBezTo>
                  <a:cubicBezTo>
                    <a:pt x="f696" y="f697"/>
                    <a:pt x="f698" y="f699"/>
                    <a:pt x="f700" y="f701"/>
                  </a:cubicBezTo>
                  <a:cubicBezTo>
                    <a:pt x="f702" y="f141"/>
                    <a:pt x="f703" y="f704"/>
                    <a:pt x="f705" y="f706"/>
                  </a:cubicBezTo>
                  <a:cubicBezTo>
                    <a:pt x="f707" y="f118"/>
                    <a:pt x="f708" y="f709"/>
                    <a:pt x="f710" y="f711"/>
                  </a:cubicBezTo>
                  <a:cubicBezTo>
                    <a:pt x="f712" y="f713"/>
                    <a:pt x="f714" y="f715"/>
                    <a:pt x="f716" y="f717"/>
                  </a:cubicBezTo>
                  <a:cubicBezTo>
                    <a:pt x="f718" y="f719"/>
                    <a:pt x="f720" y="f721"/>
                    <a:pt x="f722" y="f723"/>
                  </a:cubicBezTo>
                  <a:cubicBezTo>
                    <a:pt x="f724" y="f725"/>
                    <a:pt x="f726" y="f727"/>
                    <a:pt x="f728" y="f729"/>
                  </a:cubicBezTo>
                  <a:cubicBezTo>
                    <a:pt x="f730" y="f731"/>
                    <a:pt x="f732" y="f733"/>
                    <a:pt x="f734" y="f735"/>
                  </a:cubicBezTo>
                  <a:cubicBezTo>
                    <a:pt x="f364" y="f736"/>
                    <a:pt x="f737" y="f738"/>
                    <a:pt x="f739" y="f740"/>
                  </a:cubicBezTo>
                  <a:cubicBezTo>
                    <a:pt x="f741" y="f742"/>
                    <a:pt x="f743" y="f742"/>
                    <a:pt x="f744" y="f745"/>
                  </a:cubicBezTo>
                  <a:cubicBezTo>
                    <a:pt x="f746" y="f747"/>
                    <a:pt x="f748" y="f120"/>
                    <a:pt x="f749" y="f750"/>
                  </a:cubicBezTo>
                  <a:cubicBezTo>
                    <a:pt x="f751" y="f676"/>
                    <a:pt x="f752" y="f753"/>
                    <a:pt x="f754" y="f755"/>
                  </a:cubicBezTo>
                  <a:cubicBezTo>
                    <a:pt x="f756" y="f725"/>
                    <a:pt x="f757" y="f758"/>
                    <a:pt x="f759" y="f760"/>
                  </a:cubicBezTo>
                  <a:cubicBezTo>
                    <a:pt x="f761" y="f690"/>
                    <a:pt x="f762" y="f763"/>
                    <a:pt x="f764" y="f765"/>
                  </a:cubicBezTo>
                  <a:cubicBezTo>
                    <a:pt x="f766" y="f767"/>
                    <a:pt x="f768" y="f769"/>
                    <a:pt x="f770" y="f659"/>
                  </a:cubicBezTo>
                  <a:cubicBezTo>
                    <a:pt x="f771" y="f772"/>
                    <a:pt x="f773" y="f774"/>
                    <a:pt x="f775" y="f776"/>
                  </a:cubicBezTo>
                  <a:cubicBezTo>
                    <a:pt x="f777" y="f778"/>
                    <a:pt x="f779" y="f780"/>
                    <a:pt x="f781" y="f782"/>
                  </a:cubicBezTo>
                  <a:cubicBezTo>
                    <a:pt x="f783" y="f784"/>
                    <a:pt x="f785" y="f786"/>
                    <a:pt x="f787" y="f788"/>
                  </a:cubicBezTo>
                  <a:cubicBezTo>
                    <a:pt x="f789" y="f790"/>
                    <a:pt x="f791" y="f792"/>
                    <a:pt x="f793" y="f794"/>
                  </a:cubicBezTo>
                  <a:cubicBezTo>
                    <a:pt x="f795" y="f796"/>
                    <a:pt x="f797" y="f798"/>
                    <a:pt x="f799" y="f798"/>
                  </a:cubicBezTo>
                  <a:cubicBezTo>
                    <a:pt x="f800" y="f798"/>
                    <a:pt x="f801" y="f802"/>
                    <a:pt x="f803" y="f804"/>
                  </a:cubicBezTo>
                  <a:cubicBezTo>
                    <a:pt x="f805" y="f806"/>
                    <a:pt x="f807" y="f808"/>
                    <a:pt x="f809" y="f810"/>
                  </a:cubicBezTo>
                  <a:cubicBezTo>
                    <a:pt x="f811" y="f812"/>
                    <a:pt x="f813" y="f814"/>
                    <a:pt x="f815" y="f816"/>
                  </a:cubicBezTo>
                  <a:cubicBezTo>
                    <a:pt x="f817" y="f818"/>
                    <a:pt x="f819" y="f820"/>
                    <a:pt x="f821" y="f822"/>
                  </a:cubicBezTo>
                  <a:cubicBezTo>
                    <a:pt x="f823" y="f824"/>
                    <a:pt x="f825" y="f826"/>
                    <a:pt x="f827" y="f828"/>
                  </a:cubicBezTo>
                  <a:cubicBezTo>
                    <a:pt x="f829" y="f830"/>
                    <a:pt x="f831" y="f832"/>
                    <a:pt x="f833" y="f834"/>
                  </a:cubicBezTo>
                  <a:cubicBezTo>
                    <a:pt x="f835" y="f836"/>
                    <a:pt x="f837" y="f838"/>
                    <a:pt x="f839" y="f840"/>
                  </a:cubicBezTo>
                  <a:cubicBezTo>
                    <a:pt x="f841" y="f842"/>
                    <a:pt x="f843" y="f844"/>
                    <a:pt x="f845" y="f846"/>
                  </a:cubicBezTo>
                  <a:cubicBezTo>
                    <a:pt x="f847" y="f848"/>
                    <a:pt x="f849" y="f850"/>
                    <a:pt x="f851" y="f852"/>
                  </a:cubicBezTo>
                  <a:cubicBezTo>
                    <a:pt x="f853" y="f854"/>
                    <a:pt x="f855" y="f856"/>
                    <a:pt x="f857" y="f858"/>
                  </a:cubicBezTo>
                  <a:cubicBezTo>
                    <a:pt x="f859" y="f860"/>
                    <a:pt x="f861" y="f862"/>
                    <a:pt x="f863" y="f864"/>
                  </a:cubicBezTo>
                  <a:cubicBezTo>
                    <a:pt x="f865" y="f866"/>
                    <a:pt x="f867" y="f868"/>
                    <a:pt x="f869" y="f870"/>
                  </a:cubicBezTo>
                  <a:cubicBezTo>
                    <a:pt x="f871" y="f872"/>
                    <a:pt x="f873" y="f874"/>
                    <a:pt x="f875" y="f876"/>
                  </a:cubicBezTo>
                  <a:cubicBezTo>
                    <a:pt x="f877" y="f878"/>
                    <a:pt x="f879" y="f872"/>
                    <a:pt x="f880" y="f881"/>
                  </a:cubicBezTo>
                  <a:cubicBezTo>
                    <a:pt x="f882" y="f883"/>
                    <a:pt x="f884" y="f885"/>
                    <a:pt x="f886" y="f887"/>
                  </a:cubicBezTo>
                  <a:cubicBezTo>
                    <a:pt x="f888" y="f889"/>
                    <a:pt x="f890" y="f891"/>
                    <a:pt x="f892" y="f893"/>
                  </a:cubicBezTo>
                  <a:cubicBezTo>
                    <a:pt x="f894" y="f895"/>
                    <a:pt x="f896" y="f897"/>
                    <a:pt x="f898" y="f899"/>
                  </a:cubicBezTo>
                  <a:cubicBezTo>
                    <a:pt x="f900" y="f901"/>
                    <a:pt x="f902" y="f903"/>
                    <a:pt x="f904" y="f905"/>
                  </a:cubicBezTo>
                  <a:cubicBezTo>
                    <a:pt x="f906" y="f907"/>
                    <a:pt x="f908" y="f909"/>
                    <a:pt x="f910" y="f911"/>
                  </a:cubicBezTo>
                  <a:cubicBezTo>
                    <a:pt x="f912" y="f913"/>
                    <a:pt x="f914" y="f915"/>
                    <a:pt x="f916" y="f917"/>
                  </a:cubicBezTo>
                  <a:cubicBezTo>
                    <a:pt x="f918" y="f919"/>
                    <a:pt x="f920" y="f7"/>
                    <a:pt x="f921" y="f7"/>
                  </a:cubicBezTo>
                  <a:cubicBezTo>
                    <a:pt x="f922" y="f7"/>
                    <a:pt x="f923" y="f924"/>
                    <a:pt x="f925" y="f926"/>
                  </a:cubicBezTo>
                  <a:cubicBezTo>
                    <a:pt x="f927" y="f928"/>
                    <a:pt x="f929" y="f930"/>
                    <a:pt x="f931" y="f932"/>
                  </a:cubicBezTo>
                  <a:cubicBezTo>
                    <a:pt x="f933" y="f891"/>
                    <a:pt x="f934" y="f935"/>
                    <a:pt x="f936" y="f937"/>
                  </a:cubicBezTo>
                  <a:cubicBezTo>
                    <a:pt x="f938" y="f939"/>
                    <a:pt x="f940" y="f941"/>
                    <a:pt x="f942" y="f943"/>
                  </a:cubicBezTo>
                  <a:cubicBezTo>
                    <a:pt x="f944" y="f945"/>
                    <a:pt x="f946" y="f885"/>
                    <a:pt x="f142" y="f947"/>
                  </a:cubicBezTo>
                  <a:cubicBezTo>
                    <a:pt x="f948" y="f949"/>
                    <a:pt x="f950" y="f951"/>
                    <a:pt x="f952" y="f953"/>
                  </a:cubicBezTo>
                  <a:cubicBezTo>
                    <a:pt x="f954" y="f955"/>
                    <a:pt x="f956" y="f957"/>
                    <a:pt x="f958" y="f959"/>
                  </a:cubicBezTo>
                  <a:cubicBezTo>
                    <a:pt x="f960" y="f961"/>
                    <a:pt x="f962" y="f963"/>
                    <a:pt x="f964" y="f965"/>
                  </a:cubicBezTo>
                  <a:cubicBezTo>
                    <a:pt x="f966" y="f967"/>
                    <a:pt x="f968" y="f969"/>
                    <a:pt x="f970" y="f971"/>
                  </a:cubicBezTo>
                  <a:cubicBezTo>
                    <a:pt x="f972" y="f973"/>
                    <a:pt x="f974" y="f975"/>
                    <a:pt x="f976" y="f975"/>
                  </a:cubicBezTo>
                  <a:cubicBezTo>
                    <a:pt x="f977" y="f975"/>
                    <a:pt x="f978" y="f979"/>
                    <a:pt x="f980" y="f969"/>
                  </a:cubicBezTo>
                  <a:cubicBezTo>
                    <a:pt x="f981" y="f982"/>
                    <a:pt x="f983" y="f984"/>
                    <a:pt x="f985" y="f986"/>
                  </a:cubicBezTo>
                  <a:cubicBezTo>
                    <a:pt x="f987" y="f988"/>
                    <a:pt x="f989" y="f990"/>
                    <a:pt x="f991" y="f953"/>
                  </a:cubicBezTo>
                  <a:cubicBezTo>
                    <a:pt x="f992" y="f993"/>
                    <a:pt x="f994" y="f995"/>
                    <a:pt x="f996" y="f997"/>
                  </a:cubicBezTo>
                  <a:cubicBezTo>
                    <a:pt x="f998" y="f982"/>
                    <a:pt x="f999" y="f1000"/>
                    <a:pt x="f1001" y="f1002"/>
                  </a:cubicBezTo>
                  <a:cubicBezTo>
                    <a:pt x="f1003" y="f1004"/>
                    <a:pt x="f1005" y="f1006"/>
                    <a:pt x="f1007" y="f1008"/>
                  </a:cubicBezTo>
                  <a:cubicBezTo>
                    <a:pt x="f1009" y="f1010"/>
                    <a:pt x="f1011" y="f995"/>
                    <a:pt x="f1012" y="f1013"/>
                  </a:cubicBezTo>
                  <a:cubicBezTo>
                    <a:pt x="f1014" y="f1015"/>
                    <a:pt x="f1016" y="f1017"/>
                    <a:pt x="f1018" y="f1019"/>
                  </a:cubicBezTo>
                  <a:cubicBezTo>
                    <a:pt x="f1020" y="f864"/>
                    <a:pt x="f1021" y="f1022"/>
                    <a:pt x="f1023" y="f993"/>
                  </a:cubicBezTo>
                  <a:cubicBezTo>
                    <a:pt x="f1024" y="f951"/>
                    <a:pt x="f1025" y="f995"/>
                    <a:pt x="f1026" y="f1027"/>
                  </a:cubicBezTo>
                  <a:cubicBezTo>
                    <a:pt x="f1028" y="f951"/>
                    <a:pt x="f1029" y="f1030"/>
                    <a:pt x="f1031" y="f1032"/>
                  </a:cubicBezTo>
                  <a:cubicBezTo>
                    <a:pt x="f1033" y="f1034"/>
                    <a:pt x="f1035" y="f1036"/>
                    <a:pt x="f1037" y="f1038"/>
                  </a:cubicBezTo>
                  <a:cubicBezTo>
                    <a:pt x="f1039" y="f1040"/>
                    <a:pt x="f1041" y="f1042"/>
                    <a:pt x="f1043" y="f1044"/>
                  </a:cubicBezTo>
                  <a:cubicBezTo>
                    <a:pt x="f1045" y="f1046"/>
                    <a:pt x="f1047" y="f988"/>
                    <a:pt x="f1048" y="f1049"/>
                  </a:cubicBezTo>
                  <a:cubicBezTo>
                    <a:pt x="f1050" y="f969"/>
                    <a:pt x="f1051" y="f957"/>
                    <a:pt x="f1052" y="f1053"/>
                  </a:cubicBezTo>
                  <a:cubicBezTo>
                    <a:pt x="f1054" y="f1055"/>
                    <a:pt x="f1056" y="f1057"/>
                    <a:pt x="f1058" y="f1059"/>
                  </a:cubicBezTo>
                  <a:cubicBezTo>
                    <a:pt x="f1060" y="f1061"/>
                    <a:pt x="f1062" y="f1063"/>
                    <a:pt x="f1064" y="f1065"/>
                  </a:cubicBezTo>
                  <a:cubicBezTo>
                    <a:pt x="f1066" y="f1067"/>
                    <a:pt x="f1068" y="f1069"/>
                    <a:pt x="f1070" y="f1071"/>
                  </a:cubicBezTo>
                  <a:cubicBezTo>
                    <a:pt x="f1072" y="f1073"/>
                    <a:pt x="f1074" y="f986"/>
                    <a:pt x="f1075" y="f549"/>
                  </a:cubicBezTo>
                  <a:cubicBezTo>
                    <a:pt x="f1076" y="f1077"/>
                    <a:pt x="f1078" y="f1079"/>
                    <a:pt x="f1080" y="f1081"/>
                  </a:cubicBezTo>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6" name="Freeform: Shape 23562">
              <a:extLst>
                <a:ext uri="{FF2B5EF4-FFF2-40B4-BE49-F238E27FC236}">
                  <a16:creationId xmlns:a16="http://schemas.microsoft.com/office/drawing/2014/main" id="{DCDB72E1-DD3B-C5E6-3CAD-E2D92A20AE48}"/>
                </a:ext>
              </a:extLst>
            </p:cNvPr>
            <p:cNvSpPr/>
            <p:nvPr/>
          </p:nvSpPr>
          <p:spPr>
            <a:xfrm rot="16200004">
              <a:off x="2404004" y="2991367"/>
              <a:ext cx="6857451" cy="874715"/>
            </a:xfrm>
            <a:custGeom>
              <a:avLst/>
              <a:gdLst>
                <a:gd name="f0" fmla="val 10800000"/>
                <a:gd name="f1" fmla="val 5400000"/>
                <a:gd name="f2" fmla="val 180"/>
                <a:gd name="f3" fmla="val w"/>
                <a:gd name="f4" fmla="val h"/>
                <a:gd name="f5" fmla="val 0"/>
                <a:gd name="f6" fmla="val 6857455"/>
                <a:gd name="f7" fmla="val 874716"/>
                <a:gd name="f8" fmla="val 804643"/>
                <a:gd name="f9" fmla="val 562246"/>
                <a:gd name="f10" fmla="val 6829178"/>
                <a:gd name="f11" fmla="val 551284"/>
                <a:gd name="f12" fmla="val 6805745"/>
                <a:gd name="f13" fmla="val 539044"/>
                <a:gd name="f14" fmla="val 6784885"/>
                <a:gd name="f15" fmla="val 521708"/>
                <a:gd name="f16" fmla="val 6766024"/>
                <a:gd name="f17" fmla="val 500372"/>
                <a:gd name="f18" fmla="val 6755166"/>
                <a:gd name="f19" fmla="val 488179"/>
                <a:gd name="f20" fmla="val 6746784"/>
                <a:gd name="f21" fmla="val 486845"/>
                <a:gd name="f22" fmla="val 6734971"/>
                <a:gd name="f23" fmla="val 500944"/>
                <a:gd name="f24" fmla="val 6721257"/>
                <a:gd name="f25" fmla="val 517326"/>
                <a:gd name="f26" fmla="val 6701634"/>
                <a:gd name="f27" fmla="val 510850"/>
                <a:gd name="f28" fmla="val 6683915"/>
                <a:gd name="f29" fmla="val 507040"/>
                <a:gd name="f30" fmla="val 6665629"/>
                <a:gd name="f31" fmla="val 503230"/>
                <a:gd name="f32" fmla="val 6647148"/>
                <a:gd name="f33" fmla="val 499228"/>
                <a:gd name="f34" fmla="val 6628860"/>
                <a:gd name="f35" fmla="val 495418"/>
                <a:gd name="f36" fmla="val 6615335"/>
                <a:gd name="f37" fmla="val 492752"/>
                <a:gd name="f38" fmla="val 6601999"/>
                <a:gd name="f39" fmla="val 490466"/>
                <a:gd name="f40" fmla="val 6588662"/>
                <a:gd name="f41" fmla="val 487227"/>
                <a:gd name="f42" fmla="val 6547133"/>
                <a:gd name="f43" fmla="val 477129"/>
                <a:gd name="f44" fmla="val 6509794"/>
                <a:gd name="f45" fmla="val 480177"/>
                <a:gd name="f46" fmla="val 6476074"/>
                <a:gd name="f47" fmla="val 511230"/>
                <a:gd name="f48" fmla="val 6450356"/>
                <a:gd name="f49" fmla="val 535043"/>
                <a:gd name="f50" fmla="val 6417399"/>
                <a:gd name="f51" fmla="val 542093"/>
                <a:gd name="f52" fmla="val 6382345"/>
                <a:gd name="f53" fmla="val 534853"/>
                <a:gd name="f54" fmla="val 6377963"/>
                <a:gd name="f55" fmla="val 533901"/>
                <a:gd name="f56" fmla="val 6372439"/>
                <a:gd name="f57" fmla="val 530091"/>
                <a:gd name="f58" fmla="val 6369391"/>
                <a:gd name="f59" fmla="val 531615"/>
                <a:gd name="f60" fmla="val 6323479"/>
                <a:gd name="f61" fmla="val 553904"/>
                <a:gd name="f62" fmla="val 6287092"/>
                <a:gd name="f63" fmla="val 514658"/>
                <a:gd name="f64" fmla="val 6244799"/>
                <a:gd name="f65" fmla="val 512182"/>
                <a:gd name="f66" fmla="val 6226130"/>
                <a:gd name="f67" fmla="val 511040"/>
                <a:gd name="f68" fmla="val 6207079"/>
                <a:gd name="f69" fmla="val 496942"/>
                <a:gd name="f70" fmla="val 6190315"/>
                <a:gd name="f71" fmla="val 485703"/>
                <a:gd name="f72" fmla="val 6167262"/>
                <a:gd name="f73" fmla="val 470271"/>
                <a:gd name="f74" fmla="val 6146687"/>
                <a:gd name="f75" fmla="val 455412"/>
                <a:gd name="f76" fmla="val 6115446"/>
                <a:gd name="f77" fmla="val 462270"/>
                <a:gd name="f78" fmla="val 6084203"/>
                <a:gd name="f79" fmla="val 469319"/>
                <a:gd name="f80" fmla="val 6055627"/>
                <a:gd name="f81" fmla="val 456364"/>
                <a:gd name="f82" fmla="val 6032194"/>
                <a:gd name="f83" fmla="val 434266"/>
                <a:gd name="f84" fmla="val 6014287"/>
                <a:gd name="f85" fmla="val 417501"/>
                <a:gd name="f86" fmla="val 5994665"/>
                <a:gd name="f87" fmla="val 415977"/>
                <a:gd name="f88" fmla="val 5971042"/>
                <a:gd name="f89" fmla="val 420738"/>
                <a:gd name="f90" fmla="val 5941513"/>
                <a:gd name="f91" fmla="val 426645"/>
                <a:gd name="f92" fmla="val 5910842"/>
                <a:gd name="f93" fmla="val 427027"/>
                <a:gd name="f94" fmla="val 5880933"/>
                <a:gd name="f95" fmla="val 430646"/>
                <a:gd name="f96" fmla="val 5874454"/>
                <a:gd name="f97" fmla="val 431408"/>
                <a:gd name="f98" fmla="val 5866265"/>
                <a:gd name="f99" fmla="val 434076"/>
                <a:gd name="f100" fmla="val 5862452"/>
                <a:gd name="f101" fmla="val 438648"/>
                <a:gd name="f102" fmla="val 5815779"/>
                <a:gd name="f103" fmla="val 5750055"/>
                <a:gd name="f104" fmla="val 495990"/>
                <a:gd name="f105" fmla="val 5685283"/>
                <a:gd name="f106" fmla="val 498658"/>
                <a:gd name="f107" fmla="val 5646039"/>
                <a:gd name="f108" fmla="val 5606604"/>
                <a:gd name="f109" fmla="val 5567169"/>
                <a:gd name="f110" fmla="val 499420"/>
                <a:gd name="f111" fmla="val 5553832"/>
                <a:gd name="f112" fmla="val 5539736"/>
                <a:gd name="f113" fmla="val 496180"/>
                <a:gd name="f114" fmla="val 5527923"/>
                <a:gd name="f115" fmla="val 5503348"/>
                <a:gd name="f116" fmla="val 478463"/>
                <a:gd name="f117" fmla="val 5480680"/>
                <a:gd name="f118" fmla="val 462843"/>
                <a:gd name="f119" fmla="val 5456292"/>
                <a:gd name="f120" fmla="val 450650"/>
                <a:gd name="f121" fmla="val 5447151"/>
                <a:gd name="f122" fmla="val 445886"/>
                <a:gd name="f123" fmla="val 5435338"/>
                <a:gd name="f124" fmla="val 445696"/>
                <a:gd name="f125" fmla="val 5424670"/>
                <a:gd name="f126" fmla="val 444934"/>
                <a:gd name="f127" fmla="val 5405809"/>
                <a:gd name="f128" fmla="val 443410"/>
                <a:gd name="f129" fmla="val 5384854"/>
                <a:gd name="f130" fmla="val 447982"/>
                <a:gd name="f131" fmla="val 5368662"/>
                <a:gd name="f132" fmla="val 441124"/>
                <a:gd name="f133" fmla="val 5326559"/>
                <a:gd name="f134" fmla="val 423407"/>
                <a:gd name="f135" fmla="val 5287123"/>
                <a:gd name="f136" fmla="val 427407"/>
                <a:gd name="f137" fmla="val 5247118"/>
                <a:gd name="f138" fmla="val 5191108"/>
                <a:gd name="f139" fmla="val 469509"/>
                <a:gd name="f140" fmla="val 5138148"/>
                <a:gd name="f141" fmla="val 467605"/>
                <a:gd name="f142" fmla="val 5088617"/>
                <a:gd name="f143" fmla="val 428742"/>
                <a:gd name="f144" fmla="val 5066328"/>
                <a:gd name="f145" fmla="val 411215"/>
                <a:gd name="f146" fmla="val 5044609"/>
                <a:gd name="f147" fmla="val 419596"/>
                <a:gd name="f148" fmla="val 5025750"/>
                <a:gd name="f149" fmla="val 433694"/>
                <a:gd name="f150" fmla="val 5004032"/>
                <a:gd name="f151" fmla="val 450078"/>
                <a:gd name="f152" fmla="val 4982885"/>
                <a:gd name="f153" fmla="val 454268"/>
                <a:gd name="f154" fmla="val 4957930"/>
                <a:gd name="f155" fmla="val 442268"/>
                <a:gd name="f156" fmla="val 4952404"/>
                <a:gd name="f157" fmla="val 439600"/>
                <a:gd name="f158" fmla="val 4944594"/>
                <a:gd name="f159" fmla="val 440933"/>
                <a:gd name="f160" fmla="val 4938116"/>
                <a:gd name="f161" fmla="val 441886"/>
                <a:gd name="f162" fmla="val 4901158"/>
                <a:gd name="f163" fmla="val 446648"/>
                <a:gd name="f164" fmla="val 4864009"/>
                <a:gd name="f165" fmla="val 454650"/>
                <a:gd name="f166" fmla="val 4833910"/>
                <a:gd name="f167" fmla="val 421693"/>
                <a:gd name="f168" fmla="val 4828004"/>
                <a:gd name="f169" fmla="val 415214"/>
                <a:gd name="f170" fmla="val 4818097"/>
                <a:gd name="f171" fmla="val 412549"/>
                <a:gd name="f172" fmla="val 4810095"/>
                <a:gd name="f173" fmla="val 408167"/>
                <a:gd name="f174" fmla="val 4776566"/>
                <a:gd name="f175" fmla="val 390258"/>
                <a:gd name="f176" fmla="val 4777900"/>
                <a:gd name="f177" fmla="val 391974"/>
                <a:gd name="f178" fmla="val 4747991"/>
                <a:gd name="f179" fmla="val 413691"/>
                <a:gd name="f180" fmla="val 4732369"/>
                <a:gd name="f181" fmla="val 425121"/>
                <a:gd name="f182" fmla="val 4710842"/>
                <a:gd name="f183" fmla="val 436742"/>
                <a:gd name="f184" fmla="val 4692745"/>
                <a:gd name="f185" fmla="val 435790"/>
                <a:gd name="f186" fmla="val 4583584"/>
                <a:gd name="f187" fmla="val 430075"/>
                <a:gd name="f188" fmla="val 4479758"/>
                <a:gd name="f189" fmla="val 457508"/>
                <a:gd name="f190" fmla="val 4375933"/>
                <a:gd name="f191" fmla="val 483417"/>
                <a:gd name="f192" fmla="val 4311923"/>
                <a:gd name="f193" fmla="val 4249436"/>
                <a:gd name="f194" fmla="val 4185426"/>
                <a:gd name="f195" fmla="val 484179"/>
                <a:gd name="f196" fmla="val 4139133"/>
                <a:gd name="f197" fmla="val 472367"/>
                <a:gd name="f198" fmla="val 4095315"/>
                <a:gd name="f199" fmla="val 491800"/>
                <a:gd name="f200" fmla="val 4052072"/>
                <a:gd name="f201" fmla="val 505134"/>
                <a:gd name="f202" fmla="val 4043117"/>
                <a:gd name="f203" fmla="val 507799"/>
                <a:gd name="f204" fmla="val 4034735"/>
                <a:gd name="f205" fmla="val 518278"/>
                <a:gd name="f206" fmla="val 4029973"/>
                <a:gd name="f207" fmla="val 527233"/>
                <a:gd name="f208" fmla="val 4012826"/>
                <a:gd name="f209" fmla="val 558858"/>
                <a:gd name="f210" fmla="val 3984441"/>
                <a:gd name="f211" fmla="val 563810"/>
                <a:gd name="f212" fmla="val 3948626"/>
                <a:gd name="f213" fmla="val 550666"/>
                <a:gd name="f214" fmla="val 3920241"/>
                <a:gd name="f215" fmla="val 540377"/>
                <a:gd name="f216" fmla="val 3894332"/>
                <a:gd name="f217" fmla="val 526661"/>
                <a:gd name="f218" fmla="val 3871280"/>
                <a:gd name="f219" fmla="val 502275"/>
                <a:gd name="f220" fmla="val 3844229"/>
                <a:gd name="f221" fmla="val 473701"/>
                <a:gd name="f222" fmla="val 3816224"/>
                <a:gd name="f223" fmla="val 3774312"/>
                <a:gd name="f224" fmla="val 429122"/>
                <a:gd name="f225" fmla="val 3756214"/>
                <a:gd name="f226" fmla="val 423979"/>
                <a:gd name="f227" fmla="val 3740593"/>
                <a:gd name="f228" fmla="val 423217"/>
                <a:gd name="f229" fmla="val 3721543"/>
                <a:gd name="f230" fmla="val 428552"/>
                <a:gd name="f231" fmla="val 3684583"/>
                <a:gd name="f232" fmla="val 438837"/>
                <a:gd name="f233" fmla="val 3647436"/>
                <a:gd name="f234" fmla="val 446078"/>
                <a:gd name="f235" fmla="val 3612763"/>
                <a:gd name="f236" fmla="val 414263"/>
                <a:gd name="f237" fmla="val 3593712"/>
                <a:gd name="f238" fmla="val 396736"/>
                <a:gd name="f239" fmla="val 3567994"/>
                <a:gd name="f240" fmla="val 385496"/>
                <a:gd name="f241" fmla="val 3537323"/>
                <a:gd name="f242" fmla="val 389878"/>
                <a:gd name="f243" fmla="val 3499031"/>
                <a:gd name="f244" fmla="val 395402"/>
                <a:gd name="f245" fmla="val 3464168"/>
                <a:gd name="f246" fmla="val 381496"/>
                <a:gd name="f247" fmla="val 3431593"/>
                <a:gd name="f248" fmla="val 360921"/>
                <a:gd name="f249" fmla="val 3419971"/>
                <a:gd name="f250" fmla="val 353491"/>
                <a:gd name="f251" fmla="val 3405682"/>
                <a:gd name="f252" fmla="val 349301"/>
                <a:gd name="f253" fmla="val 3392158"/>
                <a:gd name="f254" fmla="val 345681"/>
                <a:gd name="f255" fmla="val 3360915"/>
                <a:gd name="f256" fmla="val 337298"/>
                <a:gd name="f257" fmla="val 3329480"/>
                <a:gd name="f258" fmla="val 329868"/>
                <a:gd name="f259" fmla="val 3297856"/>
                <a:gd name="f260" fmla="val 323010"/>
                <a:gd name="f261" fmla="val 3271948"/>
                <a:gd name="f262" fmla="val 317296"/>
                <a:gd name="f263" fmla="val 3245849"/>
                <a:gd name="f264" fmla="val 313104"/>
                <a:gd name="f265" fmla="val 3219748"/>
                <a:gd name="f266" fmla="val 308151"/>
                <a:gd name="f267" fmla="val 3191173"/>
                <a:gd name="f268" fmla="val 302817"/>
                <a:gd name="f269" fmla="val 3168502"/>
                <a:gd name="f270" fmla="val 290433"/>
                <a:gd name="f271" fmla="val 3156692"/>
                <a:gd name="f272" fmla="val 261668"/>
                <a:gd name="f273" fmla="val 3152882"/>
                <a:gd name="f274" fmla="val 252524"/>
                <a:gd name="f275" fmla="val 3143737"/>
                <a:gd name="f276" fmla="val 245283"/>
                <a:gd name="f277" fmla="val 3136497"/>
                <a:gd name="f278" fmla="val 237663"/>
                <a:gd name="f279" fmla="val 3131355"/>
                <a:gd name="f280" fmla="val 232139"/>
                <a:gd name="f281" fmla="val 3124495"/>
                <a:gd name="f282" fmla="val 227947"/>
                <a:gd name="f283" fmla="val 3119733"/>
                <a:gd name="f284" fmla="val 222233"/>
                <a:gd name="f285" fmla="val 3094776"/>
                <a:gd name="f286" fmla="val 192132"/>
                <a:gd name="f287" fmla="val 3070201"/>
                <a:gd name="f288" fmla="val 161843"/>
                <a:gd name="f289" fmla="val 3045436"/>
                <a:gd name="f290" fmla="val 131742"/>
                <a:gd name="f291" fmla="val 3042958"/>
                <a:gd name="f292" fmla="val 128884"/>
                <a:gd name="f293" fmla="val 3040292"/>
                <a:gd name="f294" fmla="val 125455"/>
                <a:gd name="f295" fmla="val 3037054"/>
                <a:gd name="f296" fmla="val 124121"/>
                <a:gd name="f297" fmla="val 3003525"/>
                <a:gd name="f298" fmla="val 110215"/>
                <a:gd name="f299" fmla="val 2969614"/>
                <a:gd name="f300" fmla="val 97070"/>
                <a:gd name="f301" fmla="val 2936466"/>
                <a:gd name="f302" fmla="val 82400"/>
                <a:gd name="f303" fmla="val 2923702"/>
                <a:gd name="f304" fmla="val 76686"/>
                <a:gd name="f305" fmla="val 2910558"/>
                <a:gd name="f306" fmla="val 69637"/>
                <a:gd name="f307" fmla="val 2901031"/>
                <a:gd name="f308" fmla="val 59731"/>
                <a:gd name="f309" fmla="val 2879314"/>
                <a:gd name="f310" fmla="val 37250"/>
                <a:gd name="f311" fmla="val 2859502"/>
                <a:gd name="f312" fmla="val 12866"/>
                <a:gd name="f313" fmla="val 2828259"/>
                <a:gd name="f314" fmla="val 3149"/>
                <a:gd name="f315" fmla="val 2819114"/>
                <a:gd name="f316" fmla="val 293"/>
                <a:gd name="f317" fmla="val 2808256"/>
                <a:gd name="f318" fmla="+- 0 0 1231"/>
                <a:gd name="f319" fmla="val 2799492"/>
                <a:gd name="f320" fmla="val 1245"/>
                <a:gd name="f321" fmla="val 2763867"/>
                <a:gd name="f322" fmla="val 11532"/>
                <a:gd name="f323" fmla="val 2729005"/>
                <a:gd name="f324" fmla="val 24296"/>
                <a:gd name="f325" fmla="val 2693570"/>
                <a:gd name="f326" fmla="val 35154"/>
                <a:gd name="f327" fmla="val 2671092"/>
                <a:gd name="f328" fmla="val 41823"/>
                <a:gd name="f329" fmla="val 2650707"/>
                <a:gd name="f330" fmla="val 49825"/>
                <a:gd name="f331" fmla="val 2639847"/>
                <a:gd name="f332" fmla="val 73448"/>
                <a:gd name="f333" fmla="val 2636801"/>
                <a:gd name="f334" fmla="val 80114"/>
                <a:gd name="f335" fmla="val 2628226"/>
                <a:gd name="f336" fmla="val 87354"/>
                <a:gd name="f337" fmla="val 2621178"/>
                <a:gd name="f338" fmla="val 88688"/>
                <a:gd name="f339" fmla="val 2575839"/>
                <a:gd name="f340" fmla="val 97260"/>
                <a:gd name="f341" fmla="val 2531069"/>
                <a:gd name="f342" fmla="val 101451"/>
                <a:gd name="f343" fmla="val 2489348"/>
                <a:gd name="f344" fmla="val 72304"/>
                <a:gd name="f345" fmla="val 2480585"/>
                <a:gd name="f346" fmla="val 66017"/>
                <a:gd name="f347" fmla="val 2464201"/>
                <a:gd name="f348" fmla="val 2452580"/>
                <a:gd name="f349" fmla="val 68683"/>
                <a:gd name="f350" fmla="val 2407811"/>
                <a:gd name="f351" fmla="val 78590"/>
                <a:gd name="f352" fmla="val 2365328"/>
                <a:gd name="f353" fmla="val 82020"/>
                <a:gd name="f354" fmla="val 2326464"/>
                <a:gd name="f355" fmla="val 50395"/>
                <a:gd name="f356" fmla="val 2321892"/>
                <a:gd name="f357" fmla="val 46585"/>
                <a:gd name="f358" fmla="val 2307224"/>
                <a:gd name="f359" fmla="val 50015"/>
                <a:gd name="f360" fmla="val 2300365"/>
                <a:gd name="f361" fmla="val 54777"/>
                <a:gd name="f362" fmla="val 2234259"/>
                <a:gd name="f363" fmla="val 101261"/>
                <a:gd name="f364" fmla="val 2198064"/>
                <a:gd name="f365" fmla="val 102405"/>
                <a:gd name="f366" fmla="val 2130434"/>
                <a:gd name="f367" fmla="val 58397"/>
                <a:gd name="f368" fmla="val 2126052"/>
                <a:gd name="f369" fmla="val 55539"/>
                <a:gd name="f370" fmla="val 2120337"/>
                <a:gd name="f371" fmla="val 52301"/>
                <a:gd name="f372" fmla="val 2118621"/>
                <a:gd name="f373" fmla="val 47919"/>
                <a:gd name="f374" fmla="val 2107001"/>
                <a:gd name="f375" fmla="val 19914"/>
                <a:gd name="f376" fmla="val 2082236"/>
                <a:gd name="f377" fmla="val 19152"/>
                <a:gd name="f378" fmla="val 2057659"/>
                <a:gd name="f379" fmla="val 16866"/>
                <a:gd name="f380" fmla="val 2030608"/>
                <a:gd name="f381" fmla="val 14390"/>
                <a:gd name="f382" fmla="val 2003555"/>
                <a:gd name="f383" fmla="val 11152"/>
                <a:gd name="f384" fmla="val 1976314"/>
                <a:gd name="f385" fmla="val 8865"/>
                <a:gd name="f386" fmla="val 1971550"/>
                <a:gd name="f387" fmla="val 8483"/>
                <a:gd name="f388" fmla="val 1966216"/>
                <a:gd name="f389" fmla="val 10007"/>
                <a:gd name="f390" fmla="val 1961454"/>
                <a:gd name="f391" fmla="val 11724"/>
                <a:gd name="f392" fmla="val 1943165"/>
                <a:gd name="f393" fmla="val 18010"/>
                <a:gd name="f394" fmla="val 1925449"/>
                <a:gd name="f395" fmla="val 27154"/>
                <a:gd name="f396" fmla="val 1906588"/>
                <a:gd name="f397" fmla="val 30964"/>
                <a:gd name="f398" fmla="val 1865821"/>
                <a:gd name="f399" fmla="val 39156"/>
                <a:gd name="f400" fmla="val 1826385"/>
                <a:gd name="f401" fmla="val 1783330"/>
                <a:gd name="f402" fmla="val 48871"/>
                <a:gd name="f403" fmla="val 1775902"/>
                <a:gd name="f404" fmla="val 47729"/>
                <a:gd name="f405" fmla="val 1767327"/>
                <a:gd name="f406" fmla="val 53253"/>
                <a:gd name="f407" fmla="val 1759327"/>
                <a:gd name="f408" fmla="val 55349"/>
                <a:gd name="f409" fmla="val 1744849"/>
                <a:gd name="f410" fmla="val 58969"/>
                <a:gd name="f411" fmla="val 1730750"/>
                <a:gd name="f412" fmla="val 64111"/>
                <a:gd name="f413" fmla="val 1716082"/>
                <a:gd name="f414" fmla="val 65445"/>
                <a:gd name="f415" fmla="val 1677218"/>
                <a:gd name="f416" fmla="val 68875"/>
                <a:gd name="f417" fmla="val 1637975"/>
                <a:gd name="f418" fmla="val 71924"/>
                <a:gd name="f419" fmla="val 1598920"/>
                <a:gd name="f420" fmla="val 72114"/>
                <a:gd name="f421" fmla="val 1580061"/>
                <a:gd name="f422" fmla="val 1561201"/>
                <a:gd name="f423" fmla="val 65065"/>
                <a:gd name="f424" fmla="val 1542150"/>
                <a:gd name="f425" fmla="val 62207"/>
                <a:gd name="f426" fmla="val 1533578"/>
                <a:gd name="f427" fmla="val 60873"/>
                <a:gd name="f428" fmla="val 1519669"/>
                <a:gd name="f429" fmla="val 58587"/>
                <a:gd name="f430" fmla="val 1516813"/>
                <a:gd name="f431" fmla="val 62779"/>
                <a:gd name="f432" fmla="val 1494714"/>
                <a:gd name="f433" fmla="val 94592"/>
                <a:gd name="f434" fmla="val 1463661"/>
                <a:gd name="f435" fmla="val 88496"/>
                <a:gd name="f436" fmla="val 1432228"/>
                <a:gd name="f437" fmla="val 88116"/>
                <a:gd name="f438" fmla="val 1362884"/>
                <a:gd name="f439" fmla="val 1295826"/>
                <a:gd name="f440" fmla="val 60493"/>
                <a:gd name="f441" fmla="val 1224765"/>
                <a:gd name="f442" fmla="val 1204191"/>
                <a:gd name="f443" fmla="val 75162"/>
                <a:gd name="f444" fmla="val 1181330"/>
                <a:gd name="f445" fmla="val 62397"/>
                <a:gd name="f446" fmla="val 1159231"/>
                <a:gd name="f447" fmla="val 58207"/>
                <a:gd name="f448" fmla="val 1147801"/>
                <a:gd name="f449" fmla="val 56111"/>
                <a:gd name="f450" fmla="val 1135228"/>
                <a:gd name="f451" fmla="val 53633"/>
                <a:gd name="f452" fmla="val 1124370"/>
                <a:gd name="f453" fmla="val 56301"/>
                <a:gd name="f454" fmla="val 1107605"/>
                <a:gd name="f455" fmla="val 1091411"/>
                <a:gd name="f456" fmla="val 68113"/>
                <a:gd name="f457" fmla="val 1075600"/>
                <a:gd name="f458" fmla="val 75542"/>
                <a:gd name="f459" fmla="val 1046261"/>
                <a:gd name="f460" fmla="val 89258"/>
                <a:gd name="f461" fmla="val 1016162"/>
                <a:gd name="f462" fmla="val 986633"/>
                <a:gd name="f463" fmla="val 79162"/>
                <a:gd name="f464" fmla="val 944722"/>
                <a:gd name="f465" fmla="val 64873"/>
                <a:gd name="f466" fmla="val 903193"/>
                <a:gd name="f467" fmla="val 861089"/>
                <a:gd name="f468" fmla="val 76304"/>
                <a:gd name="f469" fmla="val 826990"/>
                <a:gd name="f470" fmla="val 85638"/>
                <a:gd name="f471" fmla="val 791935"/>
                <a:gd name="f472" fmla="val 92116"/>
                <a:gd name="f473" fmla="val 759168"/>
                <a:gd name="f474" fmla="val 104689"/>
                <a:gd name="f475" fmla="val 744689"/>
                <a:gd name="f476" fmla="val 732497"/>
                <a:gd name="f477" fmla="val 126597"/>
                <a:gd name="f478" fmla="val 723735"/>
                <a:gd name="f479" fmla="val 140696"/>
                <a:gd name="f480" fmla="val 706018"/>
                <a:gd name="f481" fmla="val 169271"/>
                <a:gd name="f482" fmla="val 674013"/>
                <a:gd name="f483" fmla="val 169081"/>
                <a:gd name="f484" fmla="val 647532"/>
                <a:gd name="f485" fmla="val 147934"/>
                <a:gd name="f486" fmla="val 619717"/>
                <a:gd name="f487" fmla="val 125645"/>
                <a:gd name="f488" fmla="val 584664"/>
                <a:gd name="f489" fmla="val 112501"/>
                <a:gd name="f490" fmla="val 552659"/>
                <a:gd name="f491" fmla="val 95926"/>
                <a:gd name="f492" fmla="val 549993"/>
                <a:gd name="f493" fmla="val 545039"/>
                <a:gd name="f494" fmla="val 96116"/>
                <a:gd name="f495" fmla="val 541800"/>
                <a:gd name="f496" fmla="val 97640"/>
                <a:gd name="f497" fmla="val 488649"/>
                <a:gd name="f498" fmla="val 122407"/>
                <a:gd name="f499" fmla="val 433593"/>
                <a:gd name="f500" fmla="val 126979"/>
                <a:gd name="f501" fmla="val 375107"/>
                <a:gd name="f502" fmla="val 123169"/>
                <a:gd name="f503" fmla="val 341960"/>
                <a:gd name="f504" fmla="val 121073"/>
                <a:gd name="f505" fmla="val 307289"/>
                <a:gd name="f506" fmla="val 137076"/>
                <a:gd name="f507" fmla="val 273567"/>
                <a:gd name="f508" fmla="val 145458"/>
                <a:gd name="f509" fmla="val 269757"/>
                <a:gd name="f510" fmla="val 146410"/>
                <a:gd name="f511" fmla="val 266519"/>
                <a:gd name="f512" fmla="val 151174"/>
                <a:gd name="f513" fmla="val 264043"/>
                <a:gd name="f514" fmla="val 154792"/>
                <a:gd name="f515" fmla="val 240228"/>
                <a:gd name="f516" fmla="val 190800"/>
                <a:gd name="f517" fmla="val 208223"/>
                <a:gd name="f518" fmla="val 200706"/>
                <a:gd name="f519" fmla="val 169360"/>
                <a:gd name="f520" fmla="val 177273"/>
                <a:gd name="f521" fmla="val 143643"/>
                <a:gd name="f522" fmla="val 161651"/>
                <a:gd name="f523" fmla="val 118114"/>
                <a:gd name="f524" fmla="val 158032"/>
                <a:gd name="f525" fmla="val 89347"/>
                <a:gd name="f526" fmla="val 157460"/>
                <a:gd name="f527" fmla="val 71059"/>
                <a:gd name="f528" fmla="val 157078"/>
                <a:gd name="f529" fmla="val 52962"/>
                <a:gd name="f530" fmla="val 34291"/>
                <a:gd name="f531" fmla="val 145268"/>
                <a:gd name="f532" fmla="val 142056"/>
                <a:gd name="f533" fmla="val 849556"/>
                <a:gd name="f534" fmla="val 60652"/>
                <a:gd name="f535" fmla="val 844783"/>
                <a:gd name="f536" fmla="val 80251"/>
                <a:gd name="f537" fmla="val 839473"/>
                <a:gd name="f538" fmla="val 99446"/>
                <a:gd name="f539" fmla="val 832043"/>
                <a:gd name="f540" fmla="val 119068"/>
                <a:gd name="f541" fmla="val 827281"/>
                <a:gd name="f542" fmla="val 137355"/>
                <a:gd name="f543" fmla="val 822899"/>
                <a:gd name="f544" fmla="val 154501"/>
                <a:gd name="f545" fmla="val 812802"/>
                <a:gd name="f546" fmla="val 171840"/>
                <a:gd name="f547" fmla="val 804420"/>
                <a:gd name="f548" fmla="val 204985"/>
                <a:gd name="f549" fmla="val 788417"/>
                <a:gd name="f550" fmla="val 240420"/>
                <a:gd name="f551" fmla="val 798514"/>
                <a:gd name="f552" fmla="val 274329"/>
                <a:gd name="f553" fmla="val 794324"/>
                <a:gd name="f554" fmla="val 285188"/>
                <a:gd name="f555" fmla="val 792990"/>
                <a:gd name="f556" fmla="val 296046"/>
                <a:gd name="f557" fmla="val 791466"/>
                <a:gd name="f558" fmla="val 306715"/>
                <a:gd name="f559" fmla="val 788798"/>
                <a:gd name="f560" fmla="val 335864"/>
                <a:gd name="f561" fmla="val 781749"/>
                <a:gd name="f562" fmla="val 365583"/>
                <a:gd name="f563" fmla="val 775653"/>
                <a:gd name="f564" fmla="val 393967"/>
                <a:gd name="f565" fmla="val 765937"/>
                <a:gd name="f566" fmla="val 426165"/>
                <a:gd name="f567" fmla="val 755078"/>
                <a:gd name="f568" fmla="val 457028"/>
                <a:gd name="f569" fmla="val 740600"/>
                <a:gd name="f570" fmla="val 493793"/>
                <a:gd name="f571" fmla="val 725549"/>
                <a:gd name="f572" fmla="val 506557"/>
                <a:gd name="f573" fmla="val 729360"/>
                <a:gd name="f574" fmla="val 526180"/>
                <a:gd name="f575" fmla="val 739648"/>
                <a:gd name="f576" fmla="val 546373"/>
                <a:gd name="f577" fmla="val 611337"/>
                <a:gd name="f578" fmla="val 743838"/>
                <a:gd name="f579" fmla="val 672107"/>
                <a:gd name="f580" fmla="val 726121"/>
                <a:gd name="f581" fmla="val 730211"/>
                <a:gd name="f582" fmla="val 698116"/>
                <a:gd name="f583" fmla="val 747927"/>
                <a:gd name="f584" fmla="val 689734"/>
                <a:gd name="f585" fmla="val 766980"/>
                <a:gd name="f586" fmla="val 684210"/>
                <a:gd name="f587" fmla="val 784889"/>
                <a:gd name="f588" fmla="val 676018"/>
                <a:gd name="f589" fmla="val 791173"/>
                <a:gd name="f590" fmla="val 673161"/>
                <a:gd name="f591" fmla="val 799365"/>
                <a:gd name="f592" fmla="val 667065"/>
                <a:gd name="f593" fmla="val 800509"/>
                <a:gd name="f594" fmla="val 661349"/>
                <a:gd name="f595" fmla="val 807175"/>
                <a:gd name="f596" fmla="val 628201"/>
                <a:gd name="f597" fmla="val 831942"/>
                <a:gd name="f598" fmla="val 628772"/>
                <a:gd name="f599" fmla="val 857661"/>
                <a:gd name="f600" fmla="val 626868"/>
                <a:gd name="f601" fmla="val 888332"/>
                <a:gd name="f602" fmla="val 624582"/>
                <a:gd name="f603" fmla="val 918621"/>
                <a:gd name="f604" fmla="val 619248"/>
                <a:gd name="f605" fmla="val 949102"/>
                <a:gd name="f606" fmla="val 614676"/>
                <a:gd name="f607" fmla="val 953104"/>
                <a:gd name="f608" fmla="val 614104"/>
                <a:gd name="f609" fmla="val 956722"/>
                <a:gd name="f610" fmla="val 610104"/>
                <a:gd name="f611" fmla="val 960342"/>
                <a:gd name="f612" fmla="val 607435"/>
                <a:gd name="f613" fmla="val 965867"/>
                <a:gd name="f614" fmla="val 603435"/>
                <a:gd name="f615" fmla="val 971011"/>
                <a:gd name="f616" fmla="val 597339"/>
                <a:gd name="f617" fmla="val 977109"/>
                <a:gd name="f618" fmla="val 595815"/>
                <a:gd name="f619" fmla="val 1008350"/>
                <a:gd name="f620" fmla="val 588385"/>
                <a:gd name="f621" fmla="val 1039783"/>
                <a:gd name="f622" fmla="val 582099"/>
                <a:gd name="f623" fmla="val 1071218"/>
                <a:gd name="f624" fmla="val 575240"/>
                <a:gd name="f625" fmla="val 1078266"/>
                <a:gd name="f626" fmla="val 573716"/>
                <a:gd name="f627" fmla="val 1085505"/>
                <a:gd name="f628" fmla="val 571812"/>
                <a:gd name="f629" fmla="val 1091983"/>
                <a:gd name="f630" fmla="val 568764"/>
                <a:gd name="f631" fmla="val 1098079"/>
                <a:gd name="f632" fmla="val 565906"/>
                <a:gd name="f633" fmla="val 1103223"/>
                <a:gd name="f634" fmla="val 560952"/>
                <a:gd name="f635" fmla="val 1109321"/>
                <a:gd name="f636" fmla="val 557904"/>
                <a:gd name="f637" fmla="val 1125892"/>
                <a:gd name="f638" fmla="val 549714"/>
                <a:gd name="f639" fmla="val 1142851"/>
                <a:gd name="f640" fmla="val 1162279"/>
                <a:gd name="f641" fmla="val 532949"/>
                <a:gd name="f642" fmla="val 1173138"/>
                <a:gd name="f643" fmla="val 550094"/>
                <a:gd name="f644" fmla="val 1187810"/>
                <a:gd name="f645" fmla="val 1206097"/>
                <a:gd name="f646" fmla="val 532187"/>
                <a:gd name="f647" fmla="val 523805"/>
                <a:gd name="f648" fmla="val 1246292"/>
                <a:gd name="f649" fmla="val 521137"/>
                <a:gd name="f650" fmla="val 1266867"/>
                <a:gd name="f651" fmla="val 518088"/>
                <a:gd name="f652" fmla="val 1304588"/>
                <a:gd name="f653" fmla="val 512564"/>
                <a:gd name="f654" fmla="val 1342499"/>
                <a:gd name="f655" fmla="val 509134"/>
                <a:gd name="f656" fmla="val 1380219"/>
                <a:gd name="f657" fmla="val 504182"/>
                <a:gd name="f658" fmla="val 1388221"/>
                <a:gd name="f659" fmla="val 503038"/>
                <a:gd name="f660" fmla="val 1397365"/>
                <a:gd name="f661" fmla="val 1403461"/>
                <a:gd name="f662" fmla="val 1445181"/>
                <a:gd name="f663" fmla="val 464175"/>
                <a:gd name="f664" fmla="val 1495858"/>
                <a:gd name="f665" fmla="val 455222"/>
                <a:gd name="f666" fmla="val 1544054"/>
                <a:gd name="f667" fmla="val 458268"/>
                <a:gd name="f668" fmla="val 1581965"/>
                <a:gd name="f669" fmla="val 460557"/>
                <a:gd name="f670" fmla="val 1619114"/>
                <a:gd name="f671" fmla="val 1656644"/>
                <a:gd name="f672" fmla="val 459032"/>
                <a:gd name="f673" fmla="val 1659502"/>
                <a:gd name="f674" fmla="val 458841"/>
                <a:gd name="f675" fmla="val 1663312"/>
                <a:gd name="f676" fmla="val 459223"/>
                <a:gd name="f677" fmla="val 1665406"/>
                <a:gd name="f678" fmla="val 460747"/>
                <a:gd name="f679" fmla="val 1678360"/>
                <a:gd name="f680" fmla="val 470843"/>
                <a:gd name="f681" fmla="val 1691887"/>
                <a:gd name="f682" fmla="val 471605"/>
                <a:gd name="f683" fmla="val 1708461"/>
                <a:gd name="f684" fmla="val 473318"/>
                <a:gd name="f685" fmla="val 1731894"/>
                <a:gd name="f686" fmla="val 475797"/>
                <a:gd name="f687" fmla="val 1753421"/>
                <a:gd name="f688" fmla="val 474081"/>
                <a:gd name="f689" fmla="val 1775140"/>
                <a:gd name="f690" fmla="val 469891"/>
                <a:gd name="f691" fmla="val 1790952"/>
                <a:gd name="f692" fmla="val 466843"/>
                <a:gd name="f693" fmla="val 1806953"/>
                <a:gd name="f694" fmla="val 1821051"/>
                <a:gd name="f695" fmla="val 452554"/>
                <a:gd name="f696" fmla="val 1840672"/>
                <a:gd name="f697" fmla="val 441314"/>
                <a:gd name="f698" fmla="val 1859535"/>
                <a:gd name="f699" fmla="val 436934"/>
                <a:gd name="f700" fmla="val 1878203"/>
                <a:gd name="f701" fmla="val 451792"/>
                <a:gd name="f702" fmla="val 1898396"/>
                <a:gd name="f703" fmla="val 1921257"/>
                <a:gd name="f704" fmla="val 462081"/>
                <a:gd name="f705" fmla="val 1943547"/>
                <a:gd name="f706" fmla="val 462651"/>
                <a:gd name="f707" fmla="val 1953262"/>
                <a:gd name="f708" fmla="val 1963550"/>
                <a:gd name="f709" fmla="val 462461"/>
                <a:gd name="f710" fmla="val 1972884"/>
                <a:gd name="f711" fmla="val 464937"/>
                <a:gd name="f712" fmla="val 1999935"/>
                <a:gd name="f713" fmla="val 471987"/>
                <a:gd name="f714" fmla="val 2026036"/>
                <a:gd name="f715" fmla="val 482655"/>
                <a:gd name="f716" fmla="val 2053469"/>
                <a:gd name="f717" fmla="val 487417"/>
                <a:gd name="f718" fmla="val 2068710"/>
                <a:gd name="f719" fmla="val 490084"/>
                <a:gd name="f720" fmla="val 2085664"/>
                <a:gd name="f721" fmla="val 485321"/>
                <a:gd name="f722" fmla="val 2101477"/>
                <a:gd name="f723" fmla="val 481893"/>
                <a:gd name="f724" fmla="val 2117479"/>
                <a:gd name="f725" fmla="val 478273"/>
                <a:gd name="f726" fmla="val 2133290"/>
                <a:gd name="f727" fmla="val 472749"/>
                <a:gd name="f728" fmla="val 2148722"/>
                <a:gd name="f729" fmla="val 467033"/>
                <a:gd name="f730" fmla="val 2159199"/>
                <a:gd name="f731" fmla="val 463223"/>
                <a:gd name="f732" fmla="val 2170629"/>
                <a:gd name="f733" fmla="val 459603"/>
                <a:gd name="f734" fmla="val 2179011"/>
                <a:gd name="f735" fmla="val 452744"/>
                <a:gd name="f736" fmla="val 437124"/>
                <a:gd name="f737" fmla="val 2217685"/>
                <a:gd name="f738" fmla="val 434455"/>
                <a:gd name="f739" fmla="val 2240165"/>
                <a:gd name="f740" fmla="val 442648"/>
                <a:gd name="f741" fmla="val 2243593"/>
                <a:gd name="f742" fmla="val 443982"/>
                <a:gd name="f743" fmla="val 2247594"/>
                <a:gd name="f744" fmla="val 2251404"/>
                <a:gd name="f745" fmla="val 444172"/>
                <a:gd name="f746" fmla="val 2312370"/>
                <a:gd name="f747" fmla="val 448172"/>
                <a:gd name="f748" fmla="val 2373330"/>
                <a:gd name="f749" fmla="val 2433912"/>
                <a:gd name="f750" fmla="val 456746"/>
                <a:gd name="f751" fmla="val 2458485"/>
                <a:gd name="f752" fmla="val 2482107"/>
                <a:gd name="f753" fmla="val 470081"/>
                <a:gd name="f754" fmla="val 2506302"/>
                <a:gd name="f755" fmla="val 476939"/>
                <a:gd name="f756" fmla="val 2511256"/>
                <a:gd name="f757" fmla="val 2516783"/>
                <a:gd name="f758" fmla="val 480369"/>
                <a:gd name="f759" fmla="val 2521735"/>
                <a:gd name="f760" fmla="val 479415"/>
                <a:gd name="f761" fmla="val 2575647"/>
                <a:gd name="f762" fmla="val 2626132"/>
                <a:gd name="f763" fmla="val 483797"/>
                <a:gd name="f764" fmla="val 2675854"/>
                <a:gd name="f765" fmla="val 502086"/>
                <a:gd name="f766" fmla="val 2680996"/>
                <a:gd name="f767" fmla="val 503992"/>
                <a:gd name="f768" fmla="val 2687282"/>
                <a:gd name="f769" fmla="val 503419"/>
                <a:gd name="f770" fmla="val 2692998"/>
                <a:gd name="f771" fmla="val 2709003"/>
                <a:gd name="f772" fmla="val 501706"/>
                <a:gd name="f773" fmla="val 2726337"/>
                <a:gd name="f774" fmla="val 495038"/>
                <a:gd name="f775" fmla="val 2740816"/>
                <a:gd name="f776" fmla="val 499037"/>
                <a:gd name="f777" fmla="val 2779297"/>
                <a:gd name="f778" fmla="val 510088"/>
                <a:gd name="f779" fmla="val 2817398"/>
                <a:gd name="f780" fmla="val 523423"/>
                <a:gd name="f781" fmla="val 2853596"/>
                <a:gd name="f782" fmla="val 540187"/>
                <a:gd name="f783" fmla="val 2890365"/>
                <a:gd name="f784" fmla="val 557142"/>
                <a:gd name="f785" fmla="val 2924464"/>
                <a:gd name="f786" fmla="val 571430"/>
                <a:gd name="f787" fmla="val 2966565"/>
                <a:gd name="f788" fmla="val 554286"/>
                <a:gd name="f789" fmla="val 2984472"/>
                <a:gd name="f790" fmla="val 547045"/>
                <a:gd name="f791" fmla="val 3008095"/>
                <a:gd name="f792" fmla="val 552190"/>
                <a:gd name="f793" fmla="val 3028671"/>
                <a:gd name="f794" fmla="val 554094"/>
                <a:gd name="f795" fmla="val 3043720"/>
                <a:gd name="f796" fmla="val 555618"/>
                <a:gd name="f797" fmla="val 3058198"/>
                <a:gd name="f798" fmla="val 564192"/>
                <a:gd name="f799" fmla="val 3073059"/>
                <a:gd name="f800" fmla="val 3112686"/>
                <a:gd name="f801" fmla="val 3147927"/>
                <a:gd name="f802" fmla="val 574288"/>
                <a:gd name="f803" fmla="val 3182219"/>
                <a:gd name="f804" fmla="val 594862"/>
                <a:gd name="f805" fmla="val 3195557"/>
                <a:gd name="f806" fmla="val 602863"/>
                <a:gd name="f807" fmla="val 3216322"/>
                <a:gd name="f808" fmla="val 597529"/>
                <a:gd name="f809" fmla="val 3233656"/>
                <a:gd name="f810" fmla="val 599625"/>
                <a:gd name="f811" fmla="val 3251947"/>
                <a:gd name="f812" fmla="val 602101"/>
                <a:gd name="f813" fmla="val 3270804"/>
                <a:gd name="f814" fmla="val 604387"/>
                <a:gd name="f815" fmla="val 3288332"/>
                <a:gd name="f816" fmla="val 609914"/>
                <a:gd name="f817" fmla="val 3333672"/>
                <a:gd name="f818" fmla="val 624392"/>
                <a:gd name="f819" fmla="val 3378441"/>
                <a:gd name="f820" fmla="val 640774"/>
                <a:gd name="f821" fmla="val 3423591"/>
                <a:gd name="f822" fmla="val 656015"/>
                <a:gd name="f823" fmla="val 3460738"/>
                <a:gd name="f824" fmla="val 668590"/>
                <a:gd name="f825" fmla="val 3497317"/>
                <a:gd name="f826" fmla="val 658683"/>
                <a:gd name="f827" fmla="val 3534084"/>
                <a:gd name="f828" fmla="val 653349"/>
                <a:gd name="f829" fmla="val 3557137"/>
                <a:gd name="f830" fmla="val 649919"/>
                <a:gd name="f831" fmla="val 3578662"/>
                <a:gd name="f832" fmla="val 641727"/>
                <a:gd name="f833" fmla="val 3604571"/>
                <a:gd name="f834" fmla="val 653918"/>
                <a:gd name="f835" fmla="val 3629338"/>
                <a:gd name="f836" fmla="val 665541"/>
                <a:gd name="f837" fmla="val 3660771"/>
                <a:gd name="f838" fmla="val 662873"/>
                <a:gd name="f839" fmla="val 3688586"/>
                <a:gd name="f840" fmla="val 669160"/>
                <a:gd name="f841" fmla="val 3712020"/>
                <a:gd name="f842" fmla="val 674494"/>
                <a:gd name="f843" fmla="val 3734687"/>
                <a:gd name="f844" fmla="val 683068"/>
                <a:gd name="f845" fmla="val 3757358"/>
                <a:gd name="f846" fmla="val 691450"/>
                <a:gd name="f847" fmla="val 3788221"/>
                <a:gd name="f848" fmla="val 702881"/>
                <a:gd name="f849" fmla="val 3818700"/>
                <a:gd name="f850" fmla="val 714881"/>
                <a:gd name="f851" fmla="val 3852421"/>
                <a:gd name="f852" fmla="val 709167"/>
                <a:gd name="f853" fmla="val 3890714"/>
                <a:gd name="f854" fmla="val 702689"/>
                <a:gd name="f855" fmla="val 3917001"/>
                <a:gd name="f856" fmla="val 727073"/>
                <a:gd name="f857" fmla="val 3947104"/>
                <a:gd name="f858" fmla="val 743267"/>
                <a:gd name="f859" fmla="val 3967869"/>
                <a:gd name="f860" fmla="val 754316"/>
                <a:gd name="f861" fmla="val 3990538"/>
                <a:gd name="f862" fmla="val 762509"/>
                <a:gd name="f863" fmla="val 4013208"/>
                <a:gd name="f864" fmla="val 769367"/>
                <a:gd name="f865" fmla="val 4043497"/>
                <a:gd name="f866" fmla="val 778321"/>
                <a:gd name="f867" fmla="val 4074740"/>
                <a:gd name="f868" fmla="val 783655"/>
                <a:gd name="f869" fmla="val 4105222"/>
                <a:gd name="f870" fmla="val 792417"/>
                <a:gd name="f871" fmla="val 4151325"/>
                <a:gd name="f872" fmla="val 805561"/>
                <a:gd name="f873" fmla="val 4198001"/>
                <a:gd name="f874" fmla="val 815850"/>
                <a:gd name="f875" fmla="val 4246006"/>
                <a:gd name="f876" fmla="val 808610"/>
                <a:gd name="f877" fmla="val 4268105"/>
                <a:gd name="f878" fmla="val 805372"/>
                <a:gd name="f879" fmla="val 4288682"/>
                <a:gd name="f880" fmla="val 4310779"/>
                <a:gd name="f881" fmla="val 810326"/>
                <a:gd name="f882" fmla="val 4346974"/>
                <a:gd name="f883" fmla="val 818136"/>
                <a:gd name="f884" fmla="val 4384123"/>
                <a:gd name="f885" fmla="val 819089"/>
                <a:gd name="f886" fmla="val 4413272"/>
                <a:gd name="f887" fmla="val 848235"/>
                <a:gd name="f888" fmla="val 4423558"/>
                <a:gd name="f889" fmla="val 858524"/>
                <a:gd name="f890" fmla="val 4442037"/>
                <a:gd name="f891" fmla="val 861190"/>
                <a:gd name="f892" fmla="val 4457087"/>
                <a:gd name="f893" fmla="val 866524"/>
                <a:gd name="f894" fmla="val 4474424"/>
                <a:gd name="f895" fmla="val 872812"/>
                <a:gd name="f896" fmla="val 4487186"/>
                <a:gd name="f897" fmla="val 869572"/>
                <a:gd name="f898" fmla="val 4496523"/>
                <a:gd name="f899" fmla="val 851284"/>
                <a:gd name="f900" fmla="val 4500713"/>
                <a:gd name="f901" fmla="val 843093"/>
                <a:gd name="f902" fmla="val 4512715"/>
                <a:gd name="f903" fmla="val 835091"/>
                <a:gd name="f904" fmla="val 4522050"/>
                <a:gd name="f905" fmla="val 833757"/>
                <a:gd name="f906" fmla="val 4550055"/>
                <a:gd name="f907" fmla="val 829757"/>
                <a:gd name="f908" fmla="val 4575773"/>
                <a:gd name="f909" fmla="val 835663"/>
                <a:gd name="f910" fmla="val 4602824"/>
                <a:gd name="f911" fmla="val 848618"/>
                <a:gd name="f912" fmla="val 4628161"/>
                <a:gd name="f913" fmla="val 860810"/>
                <a:gd name="f914" fmla="val 4659786"/>
                <a:gd name="f915" fmla="val 859476"/>
                <a:gd name="f916" fmla="val 4688553"/>
                <a:gd name="f917" fmla="val 864238"/>
                <a:gd name="f918" fmla="val 4708936"/>
                <a:gd name="f919" fmla="val 867668"/>
                <a:gd name="f920" fmla="val 4729321"/>
                <a:gd name="f921" fmla="val 4749895"/>
                <a:gd name="f922" fmla="val 4775424"/>
                <a:gd name="f923" fmla="val 4800761"/>
                <a:gd name="f924" fmla="val 868620"/>
                <a:gd name="f925" fmla="val 4826480"/>
                <a:gd name="f926" fmla="val 866334"/>
                <a:gd name="f927" fmla="val 4846482"/>
                <a:gd name="f928" fmla="val 864430"/>
                <a:gd name="f929" fmla="val 4866867"/>
                <a:gd name="f930" fmla="val 865192"/>
                <a:gd name="f931" fmla="val 4886870"/>
                <a:gd name="f932" fmla="val 862906"/>
                <a:gd name="f933" fmla="val 4903254"/>
                <a:gd name="f934" fmla="val 4919447"/>
                <a:gd name="f935" fmla="val 856810"/>
                <a:gd name="f936" fmla="val 4935639"/>
                <a:gd name="f937" fmla="val 853190"/>
                <a:gd name="f938" fmla="val 4941546"/>
                <a:gd name="f939" fmla="val 851856"/>
                <a:gd name="f940" fmla="val 4947452"/>
                <a:gd name="f941" fmla="val 846711"/>
                <a:gd name="f942" fmla="val 4952784"/>
                <a:gd name="f943" fmla="val 847473"/>
                <a:gd name="f944" fmla="val 5005745"/>
                <a:gd name="f945" fmla="val 855666"/>
                <a:gd name="f946" fmla="val 5043847"/>
                <a:gd name="f947" fmla="val 802896"/>
                <a:gd name="f948" fmla="val 5135672"/>
                <a:gd name="f949" fmla="val 785749"/>
                <a:gd name="f950" fmla="val 5181204"/>
                <a:gd name="f951" fmla="val 759461"/>
                <a:gd name="f952" fmla="val 5233781"/>
                <a:gd name="f953" fmla="val 767271"/>
                <a:gd name="f954" fmla="val 5265596"/>
                <a:gd name="f955" fmla="val 772033"/>
                <a:gd name="f956" fmla="val 5296267"/>
                <a:gd name="f957" fmla="val 783083"/>
                <a:gd name="f958" fmla="val 5327893"/>
                <a:gd name="f959" fmla="val 789752"/>
                <a:gd name="f960" fmla="val 5339132"/>
                <a:gd name="f961" fmla="val 792038"/>
                <a:gd name="f962" fmla="val 5351705"/>
                <a:gd name="f963" fmla="val 791656"/>
                <a:gd name="f964" fmla="val 5362946"/>
                <a:gd name="f965" fmla="val 789370"/>
                <a:gd name="f966" fmla="val 5417240"/>
                <a:gd name="f967" fmla="val 778891"/>
                <a:gd name="f968" fmla="val 5470771"/>
                <a:gd name="f969" fmla="val 777367"/>
                <a:gd name="f970" fmla="val 5524115"/>
                <a:gd name="f971" fmla="val 794514"/>
                <a:gd name="f972" fmla="val 5533257"/>
                <a:gd name="f973" fmla="val 797372"/>
                <a:gd name="f974" fmla="val 5542974"/>
                <a:gd name="f975" fmla="val 800038"/>
                <a:gd name="f976" fmla="val 5552500"/>
                <a:gd name="f977" fmla="val 5604697"/>
                <a:gd name="f978" fmla="val 5655944"/>
                <a:gd name="f979" fmla="val 796038"/>
                <a:gd name="f980" fmla="val 5705857"/>
                <a:gd name="f981" fmla="val 5722622"/>
                <a:gd name="f982" fmla="val 771080"/>
                <a:gd name="f983" fmla="val 5743006"/>
                <a:gd name="f984" fmla="val 775081"/>
                <a:gd name="f985" fmla="val 5761485"/>
                <a:gd name="f986" fmla="val 773557"/>
                <a:gd name="f987" fmla="val 5778629"/>
                <a:gd name="f988" fmla="val 772224"/>
                <a:gd name="f989" fmla="val 5796156"/>
                <a:gd name="f990" fmla="val 771653"/>
                <a:gd name="f991" fmla="val 5812731"/>
                <a:gd name="f992" fmla="val 5836925"/>
                <a:gd name="f993" fmla="val 760795"/>
                <a:gd name="f994" fmla="val 5859404"/>
                <a:gd name="f995" fmla="val 760033"/>
                <a:gd name="f996" fmla="val 5884361"/>
                <a:gd name="f997" fmla="val 765747"/>
                <a:gd name="f998" fmla="val 5908174"/>
                <a:gd name="f999" fmla="val 5933892"/>
                <a:gd name="f1000" fmla="val 768415"/>
                <a:gd name="f1001" fmla="val 5958660"/>
                <a:gd name="f1002" fmla="val 768605"/>
                <a:gd name="f1003" fmla="val 5986282"/>
                <a:gd name="f1004" fmla="val 768795"/>
                <a:gd name="f1005" fmla="val 6013906"/>
                <a:gd name="f1006" fmla="val 768984"/>
                <a:gd name="f1007" fmla="val 6041528"/>
                <a:gd name="f1008" fmla="val 768033"/>
                <a:gd name="f1009" fmla="val 6052579"/>
                <a:gd name="f1010" fmla="val 767653"/>
                <a:gd name="f1011" fmla="val 6065151"/>
                <a:gd name="f1012" fmla="val 6074297"/>
                <a:gd name="f1013" fmla="val 763081"/>
                <a:gd name="f1014" fmla="val 6103824"/>
                <a:gd name="f1015" fmla="val 773366"/>
                <a:gd name="f1016" fmla="val 6133353"/>
                <a:gd name="f1017" fmla="val 760985"/>
                <a:gd name="f1018" fmla="val 6162880"/>
                <a:gd name="f1019" fmla="val 766509"/>
                <a:gd name="f1020" fmla="val 6177360"/>
                <a:gd name="f1021" fmla="val 6193743"/>
                <a:gd name="f1022" fmla="val 761557"/>
                <a:gd name="f1023" fmla="val 6209364"/>
                <a:gd name="f1024" fmla="val 6234892"/>
                <a:gd name="f1025" fmla="val 6260419"/>
                <a:gd name="f1026" fmla="val 6285948"/>
                <a:gd name="f1027" fmla="val 759651"/>
                <a:gd name="f1028" fmla="val 6294330"/>
                <a:gd name="f1029" fmla="val 6302523"/>
                <a:gd name="f1030" fmla="val 758699"/>
                <a:gd name="f1031" fmla="val 6310905"/>
                <a:gd name="f1032" fmla="val 758316"/>
                <a:gd name="f1033" fmla="val 6318335"/>
                <a:gd name="f1034" fmla="val 757936"/>
                <a:gd name="f1035" fmla="val 6326145"/>
                <a:gd name="f1036" fmla="val 756222"/>
                <a:gd name="f1037" fmla="val 6333194"/>
                <a:gd name="f1038" fmla="val 757554"/>
                <a:gd name="f1039" fmla="val 6358723"/>
                <a:gd name="f1040" fmla="val 762318"/>
                <a:gd name="f1041" fmla="val 6383869"/>
                <a:gd name="f1042" fmla="val 770129"/>
                <a:gd name="f1043" fmla="val 6409586"/>
                <a:gd name="f1044" fmla="val 773177"/>
                <a:gd name="f1045" fmla="val 6431875"/>
                <a:gd name="f1046" fmla="val 775843"/>
                <a:gd name="f1047" fmla="val 6454928"/>
                <a:gd name="f1048" fmla="val 6477407"/>
                <a:gd name="f1049" fmla="val 774129"/>
                <a:gd name="f1050" fmla="val 6517032"/>
                <a:gd name="f1051" fmla="val 6556657"/>
                <a:gd name="f1052" fmla="val 6596283"/>
                <a:gd name="f1053" fmla="val 786703"/>
                <a:gd name="f1054" fmla="val 6604857"/>
                <a:gd name="f1055" fmla="val 787465"/>
                <a:gd name="f1056" fmla="val 6613809"/>
                <a:gd name="f1057" fmla="val 782701"/>
                <a:gd name="f1058" fmla="val 6622573"/>
                <a:gd name="f1059" fmla="val 782321"/>
                <a:gd name="f1060" fmla="val 6650006"/>
                <a:gd name="f1061" fmla="val 781369"/>
                <a:gd name="f1062" fmla="val 6677439"/>
                <a:gd name="f1063" fmla="val 781177"/>
                <a:gd name="f1064" fmla="val 6704872"/>
                <a:gd name="f1065" fmla="val 780607"/>
                <a:gd name="f1066" fmla="val 6720493"/>
                <a:gd name="f1067" fmla="val 780415"/>
                <a:gd name="f1068" fmla="val 6736305"/>
                <a:gd name="f1069" fmla="val 780987"/>
                <a:gd name="f1070" fmla="val 6751738"/>
                <a:gd name="f1071" fmla="val 779273"/>
                <a:gd name="f1072" fmla="val 6772120"/>
                <a:gd name="f1073" fmla="val 776987"/>
                <a:gd name="f1074" fmla="val 6790599"/>
                <a:gd name="f1075" fmla="val 6809650"/>
                <a:gd name="f1076" fmla="val 6816984"/>
                <a:gd name="f1077" fmla="val 794180"/>
                <a:gd name="f1078" fmla="val 6824819"/>
                <a:gd name="f1079" fmla="val 797942"/>
                <a:gd name="f1080" fmla="val 6832976"/>
                <a:gd name="f1081" fmla="val 800428"/>
                <a:gd name="f1082" fmla="+- 0 0 -90"/>
                <a:gd name="f1083" fmla="*/ f3 1 6857455"/>
                <a:gd name="f1084" fmla="*/ f4 1 874716"/>
                <a:gd name="f1085" fmla="+- f7 0 f5"/>
                <a:gd name="f1086" fmla="+- f6 0 f5"/>
                <a:gd name="f1087" fmla="*/ f1082 f0 1"/>
                <a:gd name="f1088" fmla="*/ f1086 1 6857455"/>
                <a:gd name="f1089" fmla="*/ f1085 1 874716"/>
                <a:gd name="f1090" fmla="*/ 6857455 f1086 1"/>
                <a:gd name="f1091" fmla="*/ 804643 f1085 1"/>
                <a:gd name="f1092" fmla="*/ 562246 f1085 1"/>
                <a:gd name="f1093" fmla="*/ 6829178 f1086 1"/>
                <a:gd name="f1094" fmla="*/ 551284 f1085 1"/>
                <a:gd name="f1095" fmla="*/ 6766024 f1086 1"/>
                <a:gd name="f1096" fmla="*/ 500372 f1085 1"/>
                <a:gd name="f1097" fmla="*/ 6734971 f1086 1"/>
                <a:gd name="f1098" fmla="*/ 500944 f1085 1"/>
                <a:gd name="f1099" fmla="*/ 6683915 f1086 1"/>
                <a:gd name="f1100" fmla="*/ 507040 f1085 1"/>
                <a:gd name="f1101" fmla="*/ 6628860 f1086 1"/>
                <a:gd name="f1102" fmla="*/ 495418 f1085 1"/>
                <a:gd name="f1103" fmla="*/ 6588662 f1086 1"/>
                <a:gd name="f1104" fmla="*/ 487227 f1085 1"/>
                <a:gd name="f1105" fmla="*/ 6476074 f1086 1"/>
                <a:gd name="f1106" fmla="*/ 511230 f1085 1"/>
                <a:gd name="f1107" fmla="*/ 6382345 f1086 1"/>
                <a:gd name="f1108" fmla="*/ 534853 f1085 1"/>
                <a:gd name="f1109" fmla="*/ 6369391 f1086 1"/>
                <a:gd name="f1110" fmla="*/ 531615 f1085 1"/>
                <a:gd name="f1111" fmla="*/ 6244799 f1086 1"/>
                <a:gd name="f1112" fmla="*/ 512182 f1085 1"/>
                <a:gd name="f1113" fmla="*/ 6190315 f1086 1"/>
                <a:gd name="f1114" fmla="*/ 485703 f1085 1"/>
                <a:gd name="f1115" fmla="*/ 6115446 f1086 1"/>
                <a:gd name="f1116" fmla="*/ 462270 f1085 1"/>
                <a:gd name="f1117" fmla="*/ 6032194 f1086 1"/>
                <a:gd name="f1118" fmla="*/ 434266 f1085 1"/>
                <a:gd name="f1119" fmla="*/ 5971042 f1086 1"/>
                <a:gd name="f1120" fmla="*/ 420738 f1085 1"/>
                <a:gd name="f1121" fmla="*/ 5880933 f1086 1"/>
                <a:gd name="f1122" fmla="*/ 430646 f1085 1"/>
                <a:gd name="f1123" fmla="*/ 5862452 f1086 1"/>
                <a:gd name="f1124" fmla="*/ 438648 f1085 1"/>
                <a:gd name="f1125" fmla="*/ 5685283 f1086 1"/>
                <a:gd name="f1126" fmla="*/ 498658 f1085 1"/>
                <a:gd name="f1127" fmla="*/ 5567169 f1086 1"/>
                <a:gd name="f1128" fmla="*/ 499420 f1085 1"/>
                <a:gd name="f1129" fmla="*/ 5527923 f1086 1"/>
                <a:gd name="f1130" fmla="*/ 490466 f1085 1"/>
                <a:gd name="f1131" fmla="*/ 5456292 f1086 1"/>
                <a:gd name="f1132" fmla="*/ 450650 f1085 1"/>
                <a:gd name="f1133" fmla="*/ 5424670 f1086 1"/>
                <a:gd name="f1134" fmla="*/ 444934 f1085 1"/>
                <a:gd name="f1135" fmla="*/ 5368662 f1086 1"/>
                <a:gd name="f1136" fmla="*/ 441124 f1085 1"/>
                <a:gd name="f1137" fmla="*/ 5247118 f1086 1"/>
                <a:gd name="f1138" fmla="*/ 5088617 f1086 1"/>
                <a:gd name="f1139" fmla="*/ 428742 f1085 1"/>
                <a:gd name="f1140" fmla="*/ 5025750 f1086 1"/>
                <a:gd name="f1141" fmla="*/ 433694 f1085 1"/>
                <a:gd name="f1142" fmla="*/ 4957930 f1086 1"/>
                <a:gd name="f1143" fmla="*/ 442268 f1085 1"/>
                <a:gd name="f1144" fmla="*/ 4938116 f1086 1"/>
                <a:gd name="f1145" fmla="*/ 441886 f1085 1"/>
                <a:gd name="f1146" fmla="*/ 4833910 f1086 1"/>
                <a:gd name="f1147" fmla="*/ 421693 f1085 1"/>
                <a:gd name="f1148" fmla="*/ 4810095 f1086 1"/>
                <a:gd name="f1149" fmla="*/ 408167 f1085 1"/>
                <a:gd name="f1150" fmla="*/ 4747991 f1086 1"/>
                <a:gd name="f1151" fmla="*/ 413691 f1085 1"/>
                <a:gd name="f1152" fmla="*/ 4692745 f1086 1"/>
                <a:gd name="f1153" fmla="*/ 435790 f1085 1"/>
                <a:gd name="f1154" fmla="*/ 4375933 f1086 1"/>
                <a:gd name="f1155" fmla="*/ 483417 f1085 1"/>
                <a:gd name="f1156" fmla="*/ 4185426 f1086 1"/>
                <a:gd name="f1157" fmla="*/ 484179 f1085 1"/>
                <a:gd name="f1158" fmla="*/ 4052072 f1086 1"/>
                <a:gd name="f1159" fmla="*/ 505134 f1085 1"/>
                <a:gd name="f1160" fmla="*/ 4029973 f1086 1"/>
                <a:gd name="f1161" fmla="*/ 527233 f1085 1"/>
                <a:gd name="f1162" fmla="*/ 3948626 f1086 1"/>
                <a:gd name="f1163" fmla="*/ 550666 f1085 1"/>
                <a:gd name="f1164" fmla="*/ 3871280 f1086 1"/>
                <a:gd name="f1165" fmla="*/ 502275 f1085 1"/>
                <a:gd name="f1166" fmla="*/ 3774312 f1086 1"/>
                <a:gd name="f1167" fmla="*/ 429122 f1085 1"/>
                <a:gd name="f1168" fmla="*/ 3721543 f1086 1"/>
                <a:gd name="f1169" fmla="*/ 428552 f1085 1"/>
                <a:gd name="f1170" fmla="*/ 3612763 f1086 1"/>
                <a:gd name="f1171" fmla="*/ 414263 f1085 1"/>
                <a:gd name="f1172" fmla="*/ 3537323 f1086 1"/>
                <a:gd name="f1173" fmla="*/ 389878 f1085 1"/>
                <a:gd name="f1174" fmla="*/ 3431593 f1086 1"/>
                <a:gd name="f1175" fmla="*/ 360921 f1085 1"/>
                <a:gd name="f1176" fmla="*/ 3392158 f1086 1"/>
                <a:gd name="f1177" fmla="*/ 345681 f1085 1"/>
                <a:gd name="f1178" fmla="*/ 3297856 f1086 1"/>
                <a:gd name="f1179" fmla="*/ 323010 f1085 1"/>
                <a:gd name="f1180" fmla="*/ 3219748 f1086 1"/>
                <a:gd name="f1181" fmla="*/ 308151 f1085 1"/>
                <a:gd name="f1182" fmla="*/ 3156692 f1086 1"/>
                <a:gd name="f1183" fmla="*/ 261668 f1085 1"/>
                <a:gd name="f1184" fmla="*/ 3136497 f1086 1"/>
                <a:gd name="f1185" fmla="*/ 237663 f1085 1"/>
                <a:gd name="f1186" fmla="*/ 3119733 f1086 1"/>
                <a:gd name="f1187" fmla="*/ 222233 f1085 1"/>
                <a:gd name="f1188" fmla="*/ 3045436 f1086 1"/>
                <a:gd name="f1189" fmla="*/ 131742 f1085 1"/>
                <a:gd name="f1190" fmla="*/ 3037054 f1086 1"/>
                <a:gd name="f1191" fmla="*/ 124121 f1085 1"/>
                <a:gd name="f1192" fmla="*/ 2936466 f1086 1"/>
                <a:gd name="f1193" fmla="*/ 82400 f1085 1"/>
                <a:gd name="f1194" fmla="*/ 2901031 f1086 1"/>
                <a:gd name="f1195" fmla="*/ 59731 f1085 1"/>
                <a:gd name="f1196" fmla="*/ 2828259 f1086 1"/>
                <a:gd name="f1197" fmla="*/ 3149 f1085 1"/>
                <a:gd name="f1198" fmla="*/ 2799492 f1086 1"/>
                <a:gd name="f1199" fmla="*/ 1245 f1085 1"/>
                <a:gd name="f1200" fmla="*/ 2693570 f1086 1"/>
                <a:gd name="f1201" fmla="*/ 35154 f1085 1"/>
                <a:gd name="f1202" fmla="*/ 2639847 f1086 1"/>
                <a:gd name="f1203" fmla="*/ 73448 f1085 1"/>
                <a:gd name="f1204" fmla="*/ 2621178 f1086 1"/>
                <a:gd name="f1205" fmla="*/ 88688 f1085 1"/>
                <a:gd name="f1206" fmla="*/ 2489348 f1086 1"/>
                <a:gd name="f1207" fmla="*/ 72304 f1085 1"/>
                <a:gd name="f1208" fmla="*/ 2452580 f1086 1"/>
                <a:gd name="f1209" fmla="*/ 68683 f1085 1"/>
                <a:gd name="f1210" fmla="*/ 2326464 f1086 1"/>
                <a:gd name="f1211" fmla="*/ 50395 f1085 1"/>
                <a:gd name="f1212" fmla="*/ 2300365 f1086 1"/>
                <a:gd name="f1213" fmla="*/ 54777 f1085 1"/>
                <a:gd name="f1214" fmla="*/ 2130434 f1086 1"/>
                <a:gd name="f1215" fmla="*/ 58397 f1085 1"/>
                <a:gd name="f1216" fmla="*/ 2118621 f1086 1"/>
                <a:gd name="f1217" fmla="*/ 47919 f1085 1"/>
                <a:gd name="f1218" fmla="*/ 2057659 f1086 1"/>
                <a:gd name="f1219" fmla="*/ 16866 f1085 1"/>
                <a:gd name="f1220" fmla="*/ 1976314 f1086 1"/>
                <a:gd name="f1221" fmla="*/ 8865 f1085 1"/>
                <a:gd name="f1222" fmla="*/ 1961454 f1086 1"/>
                <a:gd name="f1223" fmla="*/ 11724 f1085 1"/>
                <a:gd name="f1224" fmla="*/ 1906588 f1086 1"/>
                <a:gd name="f1225" fmla="*/ 30964 f1085 1"/>
                <a:gd name="f1226" fmla="*/ 1783330 f1086 1"/>
                <a:gd name="f1227" fmla="*/ 48871 f1085 1"/>
                <a:gd name="f1228" fmla="*/ 1759327 f1086 1"/>
                <a:gd name="f1229" fmla="*/ 55349 f1085 1"/>
                <a:gd name="f1230" fmla="*/ 1716082 f1086 1"/>
                <a:gd name="f1231" fmla="*/ 65445 f1085 1"/>
                <a:gd name="f1232" fmla="*/ 1598920 f1086 1"/>
                <a:gd name="f1233" fmla="*/ 72114 f1085 1"/>
                <a:gd name="f1234" fmla="*/ 1542150 f1086 1"/>
                <a:gd name="f1235" fmla="*/ 62207 f1085 1"/>
                <a:gd name="f1236" fmla="*/ 1516813 f1086 1"/>
                <a:gd name="f1237" fmla="*/ 62779 f1085 1"/>
                <a:gd name="f1238" fmla="*/ 1432228 f1086 1"/>
                <a:gd name="f1239" fmla="*/ 88116 f1085 1"/>
                <a:gd name="f1240" fmla="*/ 1224765 f1086 1"/>
                <a:gd name="f1241" fmla="*/ 71924 f1085 1"/>
                <a:gd name="f1242" fmla="*/ 1159231 f1086 1"/>
                <a:gd name="f1243" fmla="*/ 58207 f1085 1"/>
                <a:gd name="f1244" fmla="*/ 1124370 f1086 1"/>
                <a:gd name="f1245" fmla="*/ 56301 f1085 1"/>
                <a:gd name="f1246" fmla="*/ 1075600 f1086 1"/>
                <a:gd name="f1247" fmla="*/ 75542 f1085 1"/>
                <a:gd name="f1248" fmla="*/ 986633 f1086 1"/>
                <a:gd name="f1249" fmla="*/ 79162 f1085 1"/>
                <a:gd name="f1250" fmla="*/ 861089 f1086 1"/>
                <a:gd name="f1251" fmla="*/ 76304 f1085 1"/>
                <a:gd name="f1252" fmla="*/ 759168 f1086 1"/>
                <a:gd name="f1253" fmla="*/ 104689 f1085 1"/>
                <a:gd name="f1254" fmla="*/ 723735 f1086 1"/>
                <a:gd name="f1255" fmla="*/ 140696 f1085 1"/>
                <a:gd name="f1256" fmla="*/ 647532 f1086 1"/>
                <a:gd name="f1257" fmla="*/ 147934 f1085 1"/>
                <a:gd name="f1258" fmla="*/ 552659 f1086 1"/>
                <a:gd name="f1259" fmla="*/ 95926 f1085 1"/>
                <a:gd name="f1260" fmla="*/ 541800 f1086 1"/>
                <a:gd name="f1261" fmla="*/ 97640 f1085 1"/>
                <a:gd name="f1262" fmla="*/ 375107 f1086 1"/>
                <a:gd name="f1263" fmla="*/ 123169 f1085 1"/>
                <a:gd name="f1264" fmla="*/ 273567 f1086 1"/>
                <a:gd name="f1265" fmla="*/ 145458 f1085 1"/>
                <a:gd name="f1266" fmla="*/ 264043 f1086 1"/>
                <a:gd name="f1267" fmla="*/ 154792 f1085 1"/>
                <a:gd name="f1268" fmla="*/ 169360 f1086 1"/>
                <a:gd name="f1269" fmla="*/ 177273 f1085 1"/>
                <a:gd name="f1270" fmla="*/ 89347 f1086 1"/>
                <a:gd name="f1271" fmla="*/ 157460 f1085 1"/>
                <a:gd name="f1272" fmla="*/ 34291 f1086 1"/>
                <a:gd name="f1273" fmla="*/ 145268 f1085 1"/>
                <a:gd name="f1274" fmla="*/ 0 f1086 1"/>
                <a:gd name="f1275" fmla="*/ 142056 f1085 1"/>
                <a:gd name="f1276" fmla="*/ 849556 f1085 1"/>
                <a:gd name="f1277" fmla="*/ 60652 f1086 1"/>
                <a:gd name="f1278" fmla="*/ 844783 f1085 1"/>
                <a:gd name="f1279" fmla="*/ 119068 f1086 1"/>
                <a:gd name="f1280" fmla="*/ 827281 f1085 1"/>
                <a:gd name="f1281" fmla="*/ 171840 f1086 1"/>
                <a:gd name="f1282" fmla="*/ 804420 f1085 1"/>
                <a:gd name="f1283" fmla="*/ 274329 f1086 1"/>
                <a:gd name="f1284" fmla="*/ 794324 f1085 1"/>
                <a:gd name="f1285" fmla="*/ 306715 f1086 1"/>
                <a:gd name="f1286" fmla="*/ 788798 f1085 1"/>
                <a:gd name="f1287" fmla="*/ 393967 f1086 1"/>
                <a:gd name="f1288" fmla="*/ 765937 f1085 1"/>
                <a:gd name="f1289" fmla="*/ 493793 f1086 1"/>
                <a:gd name="f1290" fmla="*/ 725549 f1085 1"/>
                <a:gd name="f1291" fmla="*/ 546373 f1086 1"/>
                <a:gd name="f1292" fmla="*/ 740600 f1085 1"/>
                <a:gd name="f1293" fmla="*/ 730211 f1086 1"/>
                <a:gd name="f1294" fmla="*/ 698116 f1085 1"/>
                <a:gd name="f1295" fmla="*/ 784889 f1086 1"/>
                <a:gd name="f1296" fmla="*/ 676018 f1085 1"/>
                <a:gd name="f1297" fmla="*/ 800509 f1086 1"/>
                <a:gd name="f1298" fmla="*/ 661349 f1085 1"/>
                <a:gd name="f1299" fmla="*/ 857661 f1086 1"/>
                <a:gd name="f1300" fmla="*/ 626868 f1085 1"/>
                <a:gd name="f1301" fmla="*/ 949102 f1086 1"/>
                <a:gd name="f1302" fmla="*/ 614676 f1085 1"/>
                <a:gd name="f1303" fmla="*/ 960342 f1086 1"/>
                <a:gd name="f1304" fmla="*/ 607435 f1085 1"/>
                <a:gd name="f1305" fmla="*/ 977109 f1086 1"/>
                <a:gd name="f1306" fmla="*/ 595815 f1085 1"/>
                <a:gd name="f1307" fmla="*/ 1071218 f1086 1"/>
                <a:gd name="f1308" fmla="*/ 575240 f1085 1"/>
                <a:gd name="f1309" fmla="*/ 1091983 f1086 1"/>
                <a:gd name="f1310" fmla="*/ 568764 f1085 1"/>
                <a:gd name="f1311" fmla="*/ 1109321 f1086 1"/>
                <a:gd name="f1312" fmla="*/ 557904 f1085 1"/>
                <a:gd name="f1313" fmla="*/ 1162279 f1086 1"/>
                <a:gd name="f1314" fmla="*/ 532949 f1085 1"/>
                <a:gd name="f1315" fmla="*/ 1206097 f1086 1"/>
                <a:gd name="f1316" fmla="*/ 532187 f1085 1"/>
                <a:gd name="f1317" fmla="*/ 1266867 f1086 1"/>
                <a:gd name="f1318" fmla="*/ 518088 f1085 1"/>
                <a:gd name="f1319" fmla="*/ 1380219 f1086 1"/>
                <a:gd name="f1320" fmla="*/ 504182 f1085 1"/>
                <a:gd name="f1321" fmla="*/ 1403461 f1086 1"/>
                <a:gd name="f1322" fmla="*/ 496180 f1085 1"/>
                <a:gd name="f1323" fmla="*/ 1544054 f1086 1"/>
                <a:gd name="f1324" fmla="*/ 458268 f1085 1"/>
                <a:gd name="f1325" fmla="*/ 1656644 f1086 1"/>
                <a:gd name="f1326" fmla="*/ 459032 f1085 1"/>
                <a:gd name="f1327" fmla="*/ 1665406 f1086 1"/>
                <a:gd name="f1328" fmla="*/ 460747 f1085 1"/>
                <a:gd name="f1329" fmla="*/ 1708461 f1086 1"/>
                <a:gd name="f1330" fmla="*/ 473318 f1085 1"/>
                <a:gd name="f1331" fmla="*/ 1775140 f1086 1"/>
                <a:gd name="f1332" fmla="*/ 469891 f1085 1"/>
                <a:gd name="f1333" fmla="*/ 1821051 f1086 1"/>
                <a:gd name="f1334" fmla="*/ 452554 f1085 1"/>
                <a:gd name="f1335" fmla="*/ 1878203 f1086 1"/>
                <a:gd name="f1336" fmla="*/ 451792 f1085 1"/>
                <a:gd name="f1337" fmla="*/ 1943547 f1086 1"/>
                <a:gd name="f1338" fmla="*/ 462651 f1085 1"/>
                <a:gd name="f1339" fmla="*/ 1972884 f1086 1"/>
                <a:gd name="f1340" fmla="*/ 464937 f1085 1"/>
                <a:gd name="f1341" fmla="*/ 2053469 f1086 1"/>
                <a:gd name="f1342" fmla="*/ 487417 f1085 1"/>
                <a:gd name="f1343" fmla="*/ 2101477 f1086 1"/>
                <a:gd name="f1344" fmla="*/ 481893 f1085 1"/>
                <a:gd name="f1345" fmla="*/ 2148722 f1086 1"/>
                <a:gd name="f1346" fmla="*/ 467033 f1085 1"/>
                <a:gd name="f1347" fmla="*/ 2179011 f1086 1"/>
                <a:gd name="f1348" fmla="*/ 452744 f1085 1"/>
                <a:gd name="f1349" fmla="*/ 2240165 f1086 1"/>
                <a:gd name="f1350" fmla="*/ 442648 f1085 1"/>
                <a:gd name="f1351" fmla="*/ 2251404 f1086 1"/>
                <a:gd name="f1352" fmla="*/ 444172 f1085 1"/>
                <a:gd name="f1353" fmla="*/ 2433912 f1086 1"/>
                <a:gd name="f1354" fmla="*/ 456746 f1085 1"/>
                <a:gd name="f1355" fmla="*/ 2506302 f1086 1"/>
                <a:gd name="f1356" fmla="*/ 476939 f1085 1"/>
                <a:gd name="f1357" fmla="*/ 2521735 f1086 1"/>
                <a:gd name="f1358" fmla="*/ 479415 f1085 1"/>
                <a:gd name="f1359" fmla="*/ 2675854 f1086 1"/>
                <a:gd name="f1360" fmla="*/ 502086 f1085 1"/>
                <a:gd name="f1361" fmla="*/ 2692998 f1086 1"/>
                <a:gd name="f1362" fmla="*/ 503038 f1085 1"/>
                <a:gd name="f1363" fmla="*/ 2740816 f1086 1"/>
                <a:gd name="f1364" fmla="*/ 499037 f1085 1"/>
                <a:gd name="f1365" fmla="*/ 2853596 f1086 1"/>
                <a:gd name="f1366" fmla="*/ 540187 f1085 1"/>
                <a:gd name="f1367" fmla="*/ 2966565 f1086 1"/>
                <a:gd name="f1368" fmla="*/ 554286 f1085 1"/>
                <a:gd name="f1369" fmla="*/ 3028671 f1086 1"/>
                <a:gd name="f1370" fmla="*/ 554094 f1085 1"/>
                <a:gd name="f1371" fmla="*/ 3073059 f1086 1"/>
                <a:gd name="f1372" fmla="*/ 564192 f1085 1"/>
                <a:gd name="f1373" fmla="*/ 3182219 f1086 1"/>
                <a:gd name="f1374" fmla="*/ 594862 f1085 1"/>
                <a:gd name="f1375" fmla="*/ 3233656 f1086 1"/>
                <a:gd name="f1376" fmla="*/ 599625 f1085 1"/>
                <a:gd name="f1377" fmla="*/ 3288332 f1086 1"/>
                <a:gd name="f1378" fmla="*/ 609914 f1085 1"/>
                <a:gd name="f1379" fmla="*/ 3423591 f1086 1"/>
                <a:gd name="f1380" fmla="*/ 656015 f1085 1"/>
                <a:gd name="f1381" fmla="*/ 3534084 f1086 1"/>
                <a:gd name="f1382" fmla="*/ 653349 f1085 1"/>
                <a:gd name="f1383" fmla="*/ 3604571 f1086 1"/>
                <a:gd name="f1384" fmla="*/ 653918 f1085 1"/>
                <a:gd name="f1385" fmla="*/ 3688586 f1086 1"/>
                <a:gd name="f1386" fmla="*/ 669160 f1085 1"/>
                <a:gd name="f1387" fmla="*/ 3757358 f1086 1"/>
                <a:gd name="f1388" fmla="*/ 691450 f1085 1"/>
                <a:gd name="f1389" fmla="*/ 3852421 f1086 1"/>
                <a:gd name="f1390" fmla="*/ 709167 f1085 1"/>
                <a:gd name="f1391" fmla="*/ 3947104 f1086 1"/>
                <a:gd name="f1392" fmla="*/ 743267 f1085 1"/>
                <a:gd name="f1393" fmla="*/ 4013208 f1086 1"/>
                <a:gd name="f1394" fmla="*/ 769367 f1085 1"/>
                <a:gd name="f1395" fmla="*/ 4105222 f1086 1"/>
                <a:gd name="f1396" fmla="*/ 792417 f1085 1"/>
                <a:gd name="f1397" fmla="*/ 4246006 f1086 1"/>
                <a:gd name="f1398" fmla="*/ 808610 f1085 1"/>
                <a:gd name="f1399" fmla="*/ 4310779 f1086 1"/>
                <a:gd name="f1400" fmla="*/ 810326 f1085 1"/>
                <a:gd name="f1401" fmla="*/ 4413272 f1086 1"/>
                <a:gd name="f1402" fmla="*/ 848235 f1085 1"/>
                <a:gd name="f1403" fmla="*/ 4457087 f1086 1"/>
                <a:gd name="f1404" fmla="*/ 866524 f1085 1"/>
                <a:gd name="f1405" fmla="*/ 4496523 f1086 1"/>
                <a:gd name="f1406" fmla="*/ 851284 f1085 1"/>
                <a:gd name="f1407" fmla="*/ 4522050 f1086 1"/>
                <a:gd name="f1408" fmla="*/ 833757 f1085 1"/>
                <a:gd name="f1409" fmla="*/ 4602824 f1086 1"/>
                <a:gd name="f1410" fmla="*/ 848618 f1085 1"/>
                <a:gd name="f1411" fmla="*/ 4688553 f1086 1"/>
                <a:gd name="f1412" fmla="*/ 864238 f1085 1"/>
                <a:gd name="f1413" fmla="*/ 4749895 f1086 1"/>
                <a:gd name="f1414" fmla="*/ 874716 f1085 1"/>
                <a:gd name="f1415" fmla="*/ 4826480 f1086 1"/>
                <a:gd name="f1416" fmla="*/ 866334 f1085 1"/>
                <a:gd name="f1417" fmla="*/ 4886870 f1086 1"/>
                <a:gd name="f1418" fmla="*/ 862906 f1085 1"/>
                <a:gd name="f1419" fmla="*/ 4935639 f1086 1"/>
                <a:gd name="f1420" fmla="*/ 853190 f1085 1"/>
                <a:gd name="f1421" fmla="*/ 4952784 f1086 1"/>
                <a:gd name="f1422" fmla="*/ 847473 f1085 1"/>
                <a:gd name="f1423" fmla="*/ 802896 f1085 1"/>
                <a:gd name="f1424" fmla="*/ 5233781 f1086 1"/>
                <a:gd name="f1425" fmla="*/ 767271 f1085 1"/>
                <a:gd name="f1426" fmla="*/ 5327893 f1086 1"/>
                <a:gd name="f1427" fmla="*/ 789752 f1085 1"/>
                <a:gd name="f1428" fmla="*/ 5362946 f1086 1"/>
                <a:gd name="f1429" fmla="*/ 789370 f1085 1"/>
                <a:gd name="f1430" fmla="*/ 5524115 f1086 1"/>
                <a:gd name="f1431" fmla="*/ 794514 f1085 1"/>
                <a:gd name="f1432" fmla="*/ 5552500 f1086 1"/>
                <a:gd name="f1433" fmla="*/ 800038 f1085 1"/>
                <a:gd name="f1434" fmla="*/ 5705857 f1086 1"/>
                <a:gd name="f1435" fmla="*/ 777367 f1085 1"/>
                <a:gd name="f1436" fmla="*/ 5761485 f1086 1"/>
                <a:gd name="f1437" fmla="*/ 773557 f1085 1"/>
                <a:gd name="f1438" fmla="*/ 5812731 f1086 1"/>
                <a:gd name="f1439" fmla="*/ 5884361 f1086 1"/>
                <a:gd name="f1440" fmla="*/ 765747 f1085 1"/>
                <a:gd name="f1441" fmla="*/ 5958660 f1086 1"/>
                <a:gd name="f1442" fmla="*/ 768605 f1085 1"/>
                <a:gd name="f1443" fmla="*/ 6041528 f1086 1"/>
                <a:gd name="f1444" fmla="*/ 768033 f1085 1"/>
                <a:gd name="f1445" fmla="*/ 6074297 f1086 1"/>
                <a:gd name="f1446" fmla="*/ 763081 f1085 1"/>
                <a:gd name="f1447" fmla="*/ 6162880 f1086 1"/>
                <a:gd name="f1448" fmla="*/ 766509 f1085 1"/>
                <a:gd name="f1449" fmla="*/ 6209364 f1086 1"/>
                <a:gd name="f1450" fmla="*/ 760795 f1085 1"/>
                <a:gd name="f1451" fmla="*/ 6285948 f1086 1"/>
                <a:gd name="f1452" fmla="*/ 759651 f1085 1"/>
                <a:gd name="f1453" fmla="*/ 6310905 f1086 1"/>
                <a:gd name="f1454" fmla="*/ 758316 f1085 1"/>
                <a:gd name="f1455" fmla="*/ 6333194 f1086 1"/>
                <a:gd name="f1456" fmla="*/ 757554 f1085 1"/>
                <a:gd name="f1457" fmla="*/ 6409586 f1086 1"/>
                <a:gd name="f1458" fmla="*/ 773177 f1085 1"/>
                <a:gd name="f1459" fmla="*/ 6477407 f1086 1"/>
                <a:gd name="f1460" fmla="*/ 774129 f1085 1"/>
                <a:gd name="f1461" fmla="*/ 6596283 f1086 1"/>
                <a:gd name="f1462" fmla="*/ 786703 f1085 1"/>
                <a:gd name="f1463" fmla="*/ 6622573 f1086 1"/>
                <a:gd name="f1464" fmla="*/ 782321 f1085 1"/>
                <a:gd name="f1465" fmla="*/ 6704872 f1086 1"/>
                <a:gd name="f1466" fmla="*/ 780607 f1085 1"/>
                <a:gd name="f1467" fmla="*/ 6751738 f1086 1"/>
                <a:gd name="f1468" fmla="*/ 779273 f1085 1"/>
                <a:gd name="f1469" fmla="*/ 6809650 f1086 1"/>
                <a:gd name="f1470" fmla="*/ 788417 f1085 1"/>
                <a:gd name="f1471" fmla="*/ 6832976 f1086 1"/>
                <a:gd name="f1472" fmla="*/ 800428 f1085 1"/>
                <a:gd name="f1473" fmla="*/ f1087 1 f2"/>
                <a:gd name="f1474" fmla="*/ f1090 1 6857455"/>
                <a:gd name="f1475" fmla="*/ f1091 1 874716"/>
                <a:gd name="f1476" fmla="*/ f1092 1 874716"/>
                <a:gd name="f1477" fmla="*/ f1093 1 6857455"/>
                <a:gd name="f1478" fmla="*/ f1094 1 874716"/>
                <a:gd name="f1479" fmla="*/ f1095 1 6857455"/>
                <a:gd name="f1480" fmla="*/ f1096 1 874716"/>
                <a:gd name="f1481" fmla="*/ f1097 1 6857455"/>
                <a:gd name="f1482" fmla="*/ f1098 1 874716"/>
                <a:gd name="f1483" fmla="*/ f1099 1 6857455"/>
                <a:gd name="f1484" fmla="*/ f1100 1 874716"/>
                <a:gd name="f1485" fmla="*/ f1101 1 6857455"/>
                <a:gd name="f1486" fmla="*/ f1102 1 874716"/>
                <a:gd name="f1487" fmla="*/ f1103 1 6857455"/>
                <a:gd name="f1488" fmla="*/ f1104 1 874716"/>
                <a:gd name="f1489" fmla="*/ f1105 1 6857455"/>
                <a:gd name="f1490" fmla="*/ f1106 1 874716"/>
                <a:gd name="f1491" fmla="*/ f1107 1 6857455"/>
                <a:gd name="f1492" fmla="*/ f1108 1 874716"/>
                <a:gd name="f1493" fmla="*/ f1109 1 6857455"/>
                <a:gd name="f1494" fmla="*/ f1110 1 874716"/>
                <a:gd name="f1495" fmla="*/ f1111 1 6857455"/>
                <a:gd name="f1496" fmla="*/ f1112 1 874716"/>
                <a:gd name="f1497" fmla="*/ f1113 1 6857455"/>
                <a:gd name="f1498" fmla="*/ f1114 1 874716"/>
                <a:gd name="f1499" fmla="*/ f1115 1 6857455"/>
                <a:gd name="f1500" fmla="*/ f1116 1 874716"/>
                <a:gd name="f1501" fmla="*/ f1117 1 6857455"/>
                <a:gd name="f1502" fmla="*/ f1118 1 874716"/>
                <a:gd name="f1503" fmla="*/ f1119 1 6857455"/>
                <a:gd name="f1504" fmla="*/ f1120 1 874716"/>
                <a:gd name="f1505" fmla="*/ f1121 1 6857455"/>
                <a:gd name="f1506" fmla="*/ f1122 1 874716"/>
                <a:gd name="f1507" fmla="*/ f1123 1 6857455"/>
                <a:gd name="f1508" fmla="*/ f1124 1 874716"/>
                <a:gd name="f1509" fmla="*/ f1125 1 6857455"/>
                <a:gd name="f1510" fmla="*/ f1126 1 874716"/>
                <a:gd name="f1511" fmla="*/ f1127 1 6857455"/>
                <a:gd name="f1512" fmla="*/ f1128 1 874716"/>
                <a:gd name="f1513" fmla="*/ f1129 1 6857455"/>
                <a:gd name="f1514" fmla="*/ f1130 1 874716"/>
                <a:gd name="f1515" fmla="*/ f1131 1 6857455"/>
                <a:gd name="f1516" fmla="*/ f1132 1 874716"/>
                <a:gd name="f1517" fmla="*/ f1133 1 6857455"/>
                <a:gd name="f1518" fmla="*/ f1134 1 874716"/>
                <a:gd name="f1519" fmla="*/ f1135 1 6857455"/>
                <a:gd name="f1520" fmla="*/ f1136 1 874716"/>
                <a:gd name="f1521" fmla="*/ f1137 1 6857455"/>
                <a:gd name="f1522" fmla="*/ f1138 1 6857455"/>
                <a:gd name="f1523" fmla="*/ f1139 1 874716"/>
                <a:gd name="f1524" fmla="*/ f1140 1 6857455"/>
                <a:gd name="f1525" fmla="*/ f1141 1 874716"/>
                <a:gd name="f1526" fmla="*/ f1142 1 6857455"/>
                <a:gd name="f1527" fmla="*/ f1143 1 874716"/>
                <a:gd name="f1528" fmla="*/ f1144 1 6857455"/>
                <a:gd name="f1529" fmla="*/ f1145 1 874716"/>
                <a:gd name="f1530" fmla="*/ f1146 1 6857455"/>
                <a:gd name="f1531" fmla="*/ f1147 1 874716"/>
                <a:gd name="f1532" fmla="*/ f1148 1 6857455"/>
                <a:gd name="f1533" fmla="*/ f1149 1 874716"/>
                <a:gd name="f1534" fmla="*/ f1150 1 6857455"/>
                <a:gd name="f1535" fmla="*/ f1151 1 874716"/>
                <a:gd name="f1536" fmla="*/ f1152 1 6857455"/>
                <a:gd name="f1537" fmla="*/ f1153 1 874716"/>
                <a:gd name="f1538" fmla="*/ f1154 1 6857455"/>
                <a:gd name="f1539" fmla="*/ f1155 1 874716"/>
                <a:gd name="f1540" fmla="*/ f1156 1 6857455"/>
                <a:gd name="f1541" fmla="*/ f1157 1 874716"/>
                <a:gd name="f1542" fmla="*/ f1158 1 6857455"/>
                <a:gd name="f1543" fmla="*/ f1159 1 874716"/>
                <a:gd name="f1544" fmla="*/ f1160 1 6857455"/>
                <a:gd name="f1545" fmla="*/ f1161 1 874716"/>
                <a:gd name="f1546" fmla="*/ f1162 1 6857455"/>
                <a:gd name="f1547" fmla="*/ f1163 1 874716"/>
                <a:gd name="f1548" fmla="*/ f1164 1 6857455"/>
                <a:gd name="f1549" fmla="*/ f1165 1 874716"/>
                <a:gd name="f1550" fmla="*/ f1166 1 6857455"/>
                <a:gd name="f1551" fmla="*/ f1167 1 874716"/>
                <a:gd name="f1552" fmla="*/ f1168 1 6857455"/>
                <a:gd name="f1553" fmla="*/ f1169 1 874716"/>
                <a:gd name="f1554" fmla="*/ f1170 1 6857455"/>
                <a:gd name="f1555" fmla="*/ f1171 1 874716"/>
                <a:gd name="f1556" fmla="*/ f1172 1 6857455"/>
                <a:gd name="f1557" fmla="*/ f1173 1 874716"/>
                <a:gd name="f1558" fmla="*/ f1174 1 6857455"/>
                <a:gd name="f1559" fmla="*/ f1175 1 874716"/>
                <a:gd name="f1560" fmla="*/ f1176 1 6857455"/>
                <a:gd name="f1561" fmla="*/ f1177 1 874716"/>
                <a:gd name="f1562" fmla="*/ f1178 1 6857455"/>
                <a:gd name="f1563" fmla="*/ f1179 1 874716"/>
                <a:gd name="f1564" fmla="*/ f1180 1 6857455"/>
                <a:gd name="f1565" fmla="*/ f1181 1 874716"/>
                <a:gd name="f1566" fmla="*/ f1182 1 6857455"/>
                <a:gd name="f1567" fmla="*/ f1183 1 874716"/>
                <a:gd name="f1568" fmla="*/ f1184 1 6857455"/>
                <a:gd name="f1569" fmla="*/ f1185 1 874716"/>
                <a:gd name="f1570" fmla="*/ f1186 1 6857455"/>
                <a:gd name="f1571" fmla="*/ f1187 1 874716"/>
                <a:gd name="f1572" fmla="*/ f1188 1 6857455"/>
                <a:gd name="f1573" fmla="*/ f1189 1 874716"/>
                <a:gd name="f1574" fmla="*/ f1190 1 6857455"/>
                <a:gd name="f1575" fmla="*/ f1191 1 874716"/>
                <a:gd name="f1576" fmla="*/ f1192 1 6857455"/>
                <a:gd name="f1577" fmla="*/ f1193 1 874716"/>
                <a:gd name="f1578" fmla="*/ f1194 1 6857455"/>
                <a:gd name="f1579" fmla="*/ f1195 1 874716"/>
                <a:gd name="f1580" fmla="*/ f1196 1 6857455"/>
                <a:gd name="f1581" fmla="*/ f1197 1 874716"/>
                <a:gd name="f1582" fmla="*/ f1198 1 6857455"/>
                <a:gd name="f1583" fmla="*/ f1199 1 874716"/>
                <a:gd name="f1584" fmla="*/ f1200 1 6857455"/>
                <a:gd name="f1585" fmla="*/ f1201 1 874716"/>
                <a:gd name="f1586" fmla="*/ f1202 1 6857455"/>
                <a:gd name="f1587" fmla="*/ f1203 1 874716"/>
                <a:gd name="f1588" fmla="*/ f1204 1 6857455"/>
                <a:gd name="f1589" fmla="*/ f1205 1 874716"/>
                <a:gd name="f1590" fmla="*/ f1206 1 6857455"/>
                <a:gd name="f1591" fmla="*/ f1207 1 874716"/>
                <a:gd name="f1592" fmla="*/ f1208 1 6857455"/>
                <a:gd name="f1593" fmla="*/ f1209 1 874716"/>
                <a:gd name="f1594" fmla="*/ f1210 1 6857455"/>
                <a:gd name="f1595" fmla="*/ f1211 1 874716"/>
                <a:gd name="f1596" fmla="*/ f1212 1 6857455"/>
                <a:gd name="f1597" fmla="*/ f1213 1 874716"/>
                <a:gd name="f1598" fmla="*/ f1214 1 6857455"/>
                <a:gd name="f1599" fmla="*/ f1215 1 874716"/>
                <a:gd name="f1600" fmla="*/ f1216 1 6857455"/>
                <a:gd name="f1601" fmla="*/ f1217 1 874716"/>
                <a:gd name="f1602" fmla="*/ f1218 1 6857455"/>
                <a:gd name="f1603" fmla="*/ f1219 1 874716"/>
                <a:gd name="f1604" fmla="*/ f1220 1 6857455"/>
                <a:gd name="f1605" fmla="*/ f1221 1 874716"/>
                <a:gd name="f1606" fmla="*/ f1222 1 6857455"/>
                <a:gd name="f1607" fmla="*/ f1223 1 874716"/>
                <a:gd name="f1608" fmla="*/ f1224 1 6857455"/>
                <a:gd name="f1609" fmla="*/ f1225 1 874716"/>
                <a:gd name="f1610" fmla="*/ f1226 1 6857455"/>
                <a:gd name="f1611" fmla="*/ f1227 1 874716"/>
                <a:gd name="f1612" fmla="*/ f1228 1 6857455"/>
                <a:gd name="f1613" fmla="*/ f1229 1 874716"/>
                <a:gd name="f1614" fmla="*/ f1230 1 6857455"/>
                <a:gd name="f1615" fmla="*/ f1231 1 874716"/>
                <a:gd name="f1616" fmla="*/ f1232 1 6857455"/>
                <a:gd name="f1617" fmla="*/ f1233 1 874716"/>
                <a:gd name="f1618" fmla="*/ f1234 1 6857455"/>
                <a:gd name="f1619" fmla="*/ f1235 1 874716"/>
                <a:gd name="f1620" fmla="*/ f1236 1 6857455"/>
                <a:gd name="f1621" fmla="*/ f1237 1 874716"/>
                <a:gd name="f1622" fmla="*/ f1238 1 6857455"/>
                <a:gd name="f1623" fmla="*/ f1239 1 874716"/>
                <a:gd name="f1624" fmla="*/ f1240 1 6857455"/>
                <a:gd name="f1625" fmla="*/ f1241 1 874716"/>
                <a:gd name="f1626" fmla="*/ f1242 1 6857455"/>
                <a:gd name="f1627" fmla="*/ f1243 1 874716"/>
                <a:gd name="f1628" fmla="*/ f1244 1 6857455"/>
                <a:gd name="f1629" fmla="*/ f1245 1 874716"/>
                <a:gd name="f1630" fmla="*/ f1246 1 6857455"/>
                <a:gd name="f1631" fmla="*/ f1247 1 874716"/>
                <a:gd name="f1632" fmla="*/ f1248 1 6857455"/>
                <a:gd name="f1633" fmla="*/ f1249 1 874716"/>
                <a:gd name="f1634" fmla="*/ f1250 1 6857455"/>
                <a:gd name="f1635" fmla="*/ f1251 1 874716"/>
                <a:gd name="f1636" fmla="*/ f1252 1 6857455"/>
                <a:gd name="f1637" fmla="*/ f1253 1 874716"/>
                <a:gd name="f1638" fmla="*/ f1254 1 6857455"/>
                <a:gd name="f1639" fmla="*/ f1255 1 874716"/>
                <a:gd name="f1640" fmla="*/ f1256 1 6857455"/>
                <a:gd name="f1641" fmla="*/ f1257 1 874716"/>
                <a:gd name="f1642" fmla="*/ f1258 1 6857455"/>
                <a:gd name="f1643" fmla="*/ f1259 1 874716"/>
                <a:gd name="f1644" fmla="*/ f1260 1 6857455"/>
                <a:gd name="f1645" fmla="*/ f1261 1 874716"/>
                <a:gd name="f1646" fmla="*/ f1262 1 6857455"/>
                <a:gd name="f1647" fmla="*/ f1263 1 874716"/>
                <a:gd name="f1648" fmla="*/ f1264 1 6857455"/>
                <a:gd name="f1649" fmla="*/ f1265 1 874716"/>
                <a:gd name="f1650" fmla="*/ f1266 1 6857455"/>
                <a:gd name="f1651" fmla="*/ f1267 1 874716"/>
                <a:gd name="f1652" fmla="*/ f1268 1 6857455"/>
                <a:gd name="f1653" fmla="*/ f1269 1 874716"/>
                <a:gd name="f1654" fmla="*/ f1270 1 6857455"/>
                <a:gd name="f1655" fmla="*/ f1271 1 874716"/>
                <a:gd name="f1656" fmla="*/ f1272 1 6857455"/>
                <a:gd name="f1657" fmla="*/ f1273 1 874716"/>
                <a:gd name="f1658" fmla="*/ f1274 1 6857455"/>
                <a:gd name="f1659" fmla="*/ f1275 1 874716"/>
                <a:gd name="f1660" fmla="*/ f1276 1 874716"/>
                <a:gd name="f1661" fmla="*/ f1277 1 6857455"/>
                <a:gd name="f1662" fmla="*/ f1278 1 874716"/>
                <a:gd name="f1663" fmla="*/ f1279 1 6857455"/>
                <a:gd name="f1664" fmla="*/ f1280 1 874716"/>
                <a:gd name="f1665" fmla="*/ f1281 1 6857455"/>
                <a:gd name="f1666" fmla="*/ f1282 1 874716"/>
                <a:gd name="f1667" fmla="*/ f1283 1 6857455"/>
                <a:gd name="f1668" fmla="*/ f1284 1 874716"/>
                <a:gd name="f1669" fmla="*/ f1285 1 6857455"/>
                <a:gd name="f1670" fmla="*/ f1286 1 874716"/>
                <a:gd name="f1671" fmla="*/ f1287 1 6857455"/>
                <a:gd name="f1672" fmla="*/ f1288 1 874716"/>
                <a:gd name="f1673" fmla="*/ f1289 1 6857455"/>
                <a:gd name="f1674" fmla="*/ f1290 1 874716"/>
                <a:gd name="f1675" fmla="*/ f1291 1 6857455"/>
                <a:gd name="f1676" fmla="*/ f1292 1 874716"/>
                <a:gd name="f1677" fmla="*/ f1293 1 6857455"/>
                <a:gd name="f1678" fmla="*/ f1294 1 874716"/>
                <a:gd name="f1679" fmla="*/ f1295 1 6857455"/>
                <a:gd name="f1680" fmla="*/ f1296 1 874716"/>
                <a:gd name="f1681" fmla="*/ f1297 1 6857455"/>
                <a:gd name="f1682" fmla="*/ f1298 1 874716"/>
                <a:gd name="f1683" fmla="*/ f1299 1 6857455"/>
                <a:gd name="f1684" fmla="*/ f1300 1 874716"/>
                <a:gd name="f1685" fmla="*/ f1301 1 6857455"/>
                <a:gd name="f1686" fmla="*/ f1302 1 874716"/>
                <a:gd name="f1687" fmla="*/ f1303 1 6857455"/>
                <a:gd name="f1688" fmla="*/ f1304 1 874716"/>
                <a:gd name="f1689" fmla="*/ f1305 1 6857455"/>
                <a:gd name="f1690" fmla="*/ f1306 1 874716"/>
                <a:gd name="f1691" fmla="*/ f1307 1 6857455"/>
                <a:gd name="f1692" fmla="*/ f1308 1 874716"/>
                <a:gd name="f1693" fmla="*/ f1309 1 6857455"/>
                <a:gd name="f1694" fmla="*/ f1310 1 874716"/>
                <a:gd name="f1695" fmla="*/ f1311 1 6857455"/>
                <a:gd name="f1696" fmla="*/ f1312 1 874716"/>
                <a:gd name="f1697" fmla="*/ f1313 1 6857455"/>
                <a:gd name="f1698" fmla="*/ f1314 1 874716"/>
                <a:gd name="f1699" fmla="*/ f1315 1 6857455"/>
                <a:gd name="f1700" fmla="*/ f1316 1 874716"/>
                <a:gd name="f1701" fmla="*/ f1317 1 6857455"/>
                <a:gd name="f1702" fmla="*/ f1318 1 874716"/>
                <a:gd name="f1703" fmla="*/ f1319 1 6857455"/>
                <a:gd name="f1704" fmla="*/ f1320 1 874716"/>
                <a:gd name="f1705" fmla="*/ f1321 1 6857455"/>
                <a:gd name="f1706" fmla="*/ f1322 1 874716"/>
                <a:gd name="f1707" fmla="*/ f1323 1 6857455"/>
                <a:gd name="f1708" fmla="*/ f1324 1 874716"/>
                <a:gd name="f1709" fmla="*/ f1325 1 6857455"/>
                <a:gd name="f1710" fmla="*/ f1326 1 874716"/>
                <a:gd name="f1711" fmla="*/ f1327 1 6857455"/>
                <a:gd name="f1712" fmla="*/ f1328 1 874716"/>
                <a:gd name="f1713" fmla="*/ f1329 1 6857455"/>
                <a:gd name="f1714" fmla="*/ f1330 1 874716"/>
                <a:gd name="f1715" fmla="*/ f1331 1 6857455"/>
                <a:gd name="f1716" fmla="*/ f1332 1 874716"/>
                <a:gd name="f1717" fmla="*/ f1333 1 6857455"/>
                <a:gd name="f1718" fmla="*/ f1334 1 874716"/>
                <a:gd name="f1719" fmla="*/ f1335 1 6857455"/>
                <a:gd name="f1720" fmla="*/ f1336 1 874716"/>
                <a:gd name="f1721" fmla="*/ f1337 1 6857455"/>
                <a:gd name="f1722" fmla="*/ f1338 1 874716"/>
                <a:gd name="f1723" fmla="*/ f1339 1 6857455"/>
                <a:gd name="f1724" fmla="*/ f1340 1 874716"/>
                <a:gd name="f1725" fmla="*/ f1341 1 6857455"/>
                <a:gd name="f1726" fmla="*/ f1342 1 874716"/>
                <a:gd name="f1727" fmla="*/ f1343 1 6857455"/>
                <a:gd name="f1728" fmla="*/ f1344 1 874716"/>
                <a:gd name="f1729" fmla="*/ f1345 1 6857455"/>
                <a:gd name="f1730" fmla="*/ f1346 1 874716"/>
                <a:gd name="f1731" fmla="*/ f1347 1 6857455"/>
                <a:gd name="f1732" fmla="*/ f1348 1 874716"/>
                <a:gd name="f1733" fmla="*/ f1349 1 6857455"/>
                <a:gd name="f1734" fmla="*/ f1350 1 874716"/>
                <a:gd name="f1735" fmla="*/ f1351 1 6857455"/>
                <a:gd name="f1736" fmla="*/ f1352 1 874716"/>
                <a:gd name="f1737" fmla="*/ f1353 1 6857455"/>
                <a:gd name="f1738" fmla="*/ f1354 1 874716"/>
                <a:gd name="f1739" fmla="*/ f1355 1 6857455"/>
                <a:gd name="f1740" fmla="*/ f1356 1 874716"/>
                <a:gd name="f1741" fmla="*/ f1357 1 6857455"/>
                <a:gd name="f1742" fmla="*/ f1358 1 874716"/>
                <a:gd name="f1743" fmla="*/ f1359 1 6857455"/>
                <a:gd name="f1744" fmla="*/ f1360 1 874716"/>
                <a:gd name="f1745" fmla="*/ f1361 1 6857455"/>
                <a:gd name="f1746" fmla="*/ f1362 1 874716"/>
                <a:gd name="f1747" fmla="*/ f1363 1 6857455"/>
                <a:gd name="f1748" fmla="*/ f1364 1 874716"/>
                <a:gd name="f1749" fmla="*/ f1365 1 6857455"/>
                <a:gd name="f1750" fmla="*/ f1366 1 874716"/>
                <a:gd name="f1751" fmla="*/ f1367 1 6857455"/>
                <a:gd name="f1752" fmla="*/ f1368 1 874716"/>
                <a:gd name="f1753" fmla="*/ f1369 1 6857455"/>
                <a:gd name="f1754" fmla="*/ f1370 1 874716"/>
                <a:gd name="f1755" fmla="*/ f1371 1 6857455"/>
                <a:gd name="f1756" fmla="*/ f1372 1 874716"/>
                <a:gd name="f1757" fmla="*/ f1373 1 6857455"/>
                <a:gd name="f1758" fmla="*/ f1374 1 874716"/>
                <a:gd name="f1759" fmla="*/ f1375 1 6857455"/>
                <a:gd name="f1760" fmla="*/ f1376 1 874716"/>
                <a:gd name="f1761" fmla="*/ f1377 1 6857455"/>
                <a:gd name="f1762" fmla="*/ f1378 1 874716"/>
                <a:gd name="f1763" fmla="*/ f1379 1 6857455"/>
                <a:gd name="f1764" fmla="*/ f1380 1 874716"/>
                <a:gd name="f1765" fmla="*/ f1381 1 6857455"/>
                <a:gd name="f1766" fmla="*/ f1382 1 874716"/>
                <a:gd name="f1767" fmla="*/ f1383 1 6857455"/>
                <a:gd name="f1768" fmla="*/ f1384 1 874716"/>
                <a:gd name="f1769" fmla="*/ f1385 1 6857455"/>
                <a:gd name="f1770" fmla="*/ f1386 1 874716"/>
                <a:gd name="f1771" fmla="*/ f1387 1 6857455"/>
                <a:gd name="f1772" fmla="*/ f1388 1 874716"/>
                <a:gd name="f1773" fmla="*/ f1389 1 6857455"/>
                <a:gd name="f1774" fmla="*/ f1390 1 874716"/>
                <a:gd name="f1775" fmla="*/ f1391 1 6857455"/>
                <a:gd name="f1776" fmla="*/ f1392 1 874716"/>
                <a:gd name="f1777" fmla="*/ f1393 1 6857455"/>
                <a:gd name="f1778" fmla="*/ f1394 1 874716"/>
                <a:gd name="f1779" fmla="*/ f1395 1 6857455"/>
                <a:gd name="f1780" fmla="*/ f1396 1 874716"/>
                <a:gd name="f1781" fmla="*/ f1397 1 6857455"/>
                <a:gd name="f1782" fmla="*/ f1398 1 874716"/>
                <a:gd name="f1783" fmla="*/ f1399 1 6857455"/>
                <a:gd name="f1784" fmla="*/ f1400 1 874716"/>
                <a:gd name="f1785" fmla="*/ f1401 1 6857455"/>
                <a:gd name="f1786" fmla="*/ f1402 1 874716"/>
                <a:gd name="f1787" fmla="*/ f1403 1 6857455"/>
                <a:gd name="f1788" fmla="*/ f1404 1 874716"/>
                <a:gd name="f1789" fmla="*/ f1405 1 6857455"/>
                <a:gd name="f1790" fmla="*/ f1406 1 874716"/>
                <a:gd name="f1791" fmla="*/ f1407 1 6857455"/>
                <a:gd name="f1792" fmla="*/ f1408 1 874716"/>
                <a:gd name="f1793" fmla="*/ f1409 1 6857455"/>
                <a:gd name="f1794" fmla="*/ f1410 1 874716"/>
                <a:gd name="f1795" fmla="*/ f1411 1 6857455"/>
                <a:gd name="f1796" fmla="*/ f1412 1 874716"/>
                <a:gd name="f1797" fmla="*/ f1413 1 6857455"/>
                <a:gd name="f1798" fmla="*/ f1414 1 874716"/>
                <a:gd name="f1799" fmla="*/ f1415 1 6857455"/>
                <a:gd name="f1800" fmla="*/ f1416 1 874716"/>
                <a:gd name="f1801" fmla="*/ f1417 1 6857455"/>
                <a:gd name="f1802" fmla="*/ f1418 1 874716"/>
                <a:gd name="f1803" fmla="*/ f1419 1 6857455"/>
                <a:gd name="f1804" fmla="*/ f1420 1 874716"/>
                <a:gd name="f1805" fmla="*/ f1421 1 6857455"/>
                <a:gd name="f1806" fmla="*/ f1422 1 874716"/>
                <a:gd name="f1807" fmla="*/ f1423 1 874716"/>
                <a:gd name="f1808" fmla="*/ f1424 1 6857455"/>
                <a:gd name="f1809" fmla="*/ f1425 1 874716"/>
                <a:gd name="f1810" fmla="*/ f1426 1 6857455"/>
                <a:gd name="f1811" fmla="*/ f1427 1 874716"/>
                <a:gd name="f1812" fmla="*/ f1428 1 6857455"/>
                <a:gd name="f1813" fmla="*/ f1429 1 874716"/>
                <a:gd name="f1814" fmla="*/ f1430 1 6857455"/>
                <a:gd name="f1815" fmla="*/ f1431 1 874716"/>
                <a:gd name="f1816" fmla="*/ f1432 1 6857455"/>
                <a:gd name="f1817" fmla="*/ f1433 1 874716"/>
                <a:gd name="f1818" fmla="*/ f1434 1 6857455"/>
                <a:gd name="f1819" fmla="*/ f1435 1 874716"/>
                <a:gd name="f1820" fmla="*/ f1436 1 6857455"/>
                <a:gd name="f1821" fmla="*/ f1437 1 874716"/>
                <a:gd name="f1822" fmla="*/ f1438 1 6857455"/>
                <a:gd name="f1823" fmla="*/ f1439 1 6857455"/>
                <a:gd name="f1824" fmla="*/ f1440 1 874716"/>
                <a:gd name="f1825" fmla="*/ f1441 1 6857455"/>
                <a:gd name="f1826" fmla="*/ f1442 1 874716"/>
                <a:gd name="f1827" fmla="*/ f1443 1 6857455"/>
                <a:gd name="f1828" fmla="*/ f1444 1 874716"/>
                <a:gd name="f1829" fmla="*/ f1445 1 6857455"/>
                <a:gd name="f1830" fmla="*/ f1446 1 874716"/>
                <a:gd name="f1831" fmla="*/ f1447 1 6857455"/>
                <a:gd name="f1832" fmla="*/ f1448 1 874716"/>
                <a:gd name="f1833" fmla="*/ f1449 1 6857455"/>
                <a:gd name="f1834" fmla="*/ f1450 1 874716"/>
                <a:gd name="f1835" fmla="*/ f1451 1 6857455"/>
                <a:gd name="f1836" fmla="*/ f1452 1 874716"/>
                <a:gd name="f1837" fmla="*/ f1453 1 6857455"/>
                <a:gd name="f1838" fmla="*/ f1454 1 874716"/>
                <a:gd name="f1839" fmla="*/ f1455 1 6857455"/>
                <a:gd name="f1840" fmla="*/ f1456 1 874716"/>
                <a:gd name="f1841" fmla="*/ f1457 1 6857455"/>
                <a:gd name="f1842" fmla="*/ f1458 1 874716"/>
                <a:gd name="f1843" fmla="*/ f1459 1 6857455"/>
                <a:gd name="f1844" fmla="*/ f1460 1 874716"/>
                <a:gd name="f1845" fmla="*/ f1461 1 6857455"/>
                <a:gd name="f1846" fmla="*/ f1462 1 874716"/>
                <a:gd name="f1847" fmla="*/ f1463 1 6857455"/>
                <a:gd name="f1848" fmla="*/ f1464 1 874716"/>
                <a:gd name="f1849" fmla="*/ f1465 1 6857455"/>
                <a:gd name="f1850" fmla="*/ f1466 1 874716"/>
                <a:gd name="f1851" fmla="*/ f1467 1 6857455"/>
                <a:gd name="f1852" fmla="*/ f1468 1 874716"/>
                <a:gd name="f1853" fmla="*/ f1469 1 6857455"/>
                <a:gd name="f1854" fmla="*/ f1470 1 874716"/>
                <a:gd name="f1855" fmla="*/ f1471 1 6857455"/>
                <a:gd name="f1856" fmla="*/ f1472 1 874716"/>
                <a:gd name="f1857" fmla="*/ f5 1 f1088"/>
                <a:gd name="f1858" fmla="*/ f6 1 f1088"/>
                <a:gd name="f1859" fmla="*/ f5 1 f1089"/>
                <a:gd name="f1860" fmla="*/ f7 1 f1089"/>
                <a:gd name="f1861" fmla="+- f1473 0 f1"/>
                <a:gd name="f1862" fmla="*/ f1474 1 f1088"/>
                <a:gd name="f1863" fmla="*/ f1475 1 f1089"/>
                <a:gd name="f1864" fmla="*/ f1476 1 f1089"/>
                <a:gd name="f1865" fmla="*/ f1477 1 f1088"/>
                <a:gd name="f1866" fmla="*/ f1478 1 f1089"/>
                <a:gd name="f1867" fmla="*/ f1479 1 f1088"/>
                <a:gd name="f1868" fmla="*/ f1480 1 f1089"/>
                <a:gd name="f1869" fmla="*/ f1481 1 f1088"/>
                <a:gd name="f1870" fmla="*/ f1482 1 f1089"/>
                <a:gd name="f1871" fmla="*/ f1483 1 f1088"/>
                <a:gd name="f1872" fmla="*/ f1484 1 f1089"/>
                <a:gd name="f1873" fmla="*/ f1485 1 f1088"/>
                <a:gd name="f1874" fmla="*/ f1486 1 f1089"/>
                <a:gd name="f1875" fmla="*/ f1487 1 f1088"/>
                <a:gd name="f1876" fmla="*/ f1488 1 f1089"/>
                <a:gd name="f1877" fmla="*/ f1489 1 f1088"/>
                <a:gd name="f1878" fmla="*/ f1490 1 f1089"/>
                <a:gd name="f1879" fmla="*/ f1491 1 f1088"/>
                <a:gd name="f1880" fmla="*/ f1492 1 f1089"/>
                <a:gd name="f1881" fmla="*/ f1493 1 f1088"/>
                <a:gd name="f1882" fmla="*/ f1494 1 f1089"/>
                <a:gd name="f1883" fmla="*/ f1495 1 f1088"/>
                <a:gd name="f1884" fmla="*/ f1496 1 f1089"/>
                <a:gd name="f1885" fmla="*/ f1497 1 f1088"/>
                <a:gd name="f1886" fmla="*/ f1498 1 f1089"/>
                <a:gd name="f1887" fmla="*/ f1499 1 f1088"/>
                <a:gd name="f1888" fmla="*/ f1500 1 f1089"/>
                <a:gd name="f1889" fmla="*/ f1501 1 f1088"/>
                <a:gd name="f1890" fmla="*/ f1502 1 f1089"/>
                <a:gd name="f1891" fmla="*/ f1503 1 f1088"/>
                <a:gd name="f1892" fmla="*/ f1504 1 f1089"/>
                <a:gd name="f1893" fmla="*/ f1505 1 f1088"/>
                <a:gd name="f1894" fmla="*/ f1506 1 f1089"/>
                <a:gd name="f1895" fmla="*/ f1507 1 f1088"/>
                <a:gd name="f1896" fmla="*/ f1508 1 f1089"/>
                <a:gd name="f1897" fmla="*/ f1509 1 f1088"/>
                <a:gd name="f1898" fmla="*/ f1510 1 f1089"/>
                <a:gd name="f1899" fmla="*/ f1511 1 f1088"/>
                <a:gd name="f1900" fmla="*/ f1512 1 f1089"/>
                <a:gd name="f1901" fmla="*/ f1513 1 f1088"/>
                <a:gd name="f1902" fmla="*/ f1514 1 f1089"/>
                <a:gd name="f1903" fmla="*/ f1515 1 f1088"/>
                <a:gd name="f1904" fmla="*/ f1516 1 f1089"/>
                <a:gd name="f1905" fmla="*/ f1517 1 f1088"/>
                <a:gd name="f1906" fmla="*/ f1518 1 f1089"/>
                <a:gd name="f1907" fmla="*/ f1519 1 f1088"/>
                <a:gd name="f1908" fmla="*/ f1520 1 f1089"/>
                <a:gd name="f1909" fmla="*/ f1521 1 f1088"/>
                <a:gd name="f1910" fmla="*/ f1522 1 f1088"/>
                <a:gd name="f1911" fmla="*/ f1523 1 f1089"/>
                <a:gd name="f1912" fmla="*/ f1524 1 f1088"/>
                <a:gd name="f1913" fmla="*/ f1525 1 f1089"/>
                <a:gd name="f1914" fmla="*/ f1526 1 f1088"/>
                <a:gd name="f1915" fmla="*/ f1527 1 f1089"/>
                <a:gd name="f1916" fmla="*/ f1528 1 f1088"/>
                <a:gd name="f1917" fmla="*/ f1529 1 f1089"/>
                <a:gd name="f1918" fmla="*/ f1530 1 f1088"/>
                <a:gd name="f1919" fmla="*/ f1531 1 f1089"/>
                <a:gd name="f1920" fmla="*/ f1532 1 f1088"/>
                <a:gd name="f1921" fmla="*/ f1533 1 f1089"/>
                <a:gd name="f1922" fmla="*/ f1534 1 f1088"/>
                <a:gd name="f1923" fmla="*/ f1535 1 f1089"/>
                <a:gd name="f1924" fmla="*/ f1536 1 f1088"/>
                <a:gd name="f1925" fmla="*/ f1537 1 f1089"/>
                <a:gd name="f1926" fmla="*/ f1538 1 f1088"/>
                <a:gd name="f1927" fmla="*/ f1539 1 f1089"/>
                <a:gd name="f1928" fmla="*/ f1540 1 f1088"/>
                <a:gd name="f1929" fmla="*/ f1541 1 f1089"/>
                <a:gd name="f1930" fmla="*/ f1542 1 f1088"/>
                <a:gd name="f1931" fmla="*/ f1543 1 f1089"/>
                <a:gd name="f1932" fmla="*/ f1544 1 f1088"/>
                <a:gd name="f1933" fmla="*/ f1545 1 f1089"/>
                <a:gd name="f1934" fmla="*/ f1546 1 f1088"/>
                <a:gd name="f1935" fmla="*/ f1547 1 f1089"/>
                <a:gd name="f1936" fmla="*/ f1548 1 f1088"/>
                <a:gd name="f1937" fmla="*/ f1549 1 f1089"/>
                <a:gd name="f1938" fmla="*/ f1550 1 f1088"/>
                <a:gd name="f1939" fmla="*/ f1551 1 f1089"/>
                <a:gd name="f1940" fmla="*/ f1552 1 f1088"/>
                <a:gd name="f1941" fmla="*/ f1553 1 f1089"/>
                <a:gd name="f1942" fmla="*/ f1554 1 f1088"/>
                <a:gd name="f1943" fmla="*/ f1555 1 f1089"/>
                <a:gd name="f1944" fmla="*/ f1556 1 f1088"/>
                <a:gd name="f1945" fmla="*/ f1557 1 f1089"/>
                <a:gd name="f1946" fmla="*/ f1558 1 f1088"/>
                <a:gd name="f1947" fmla="*/ f1559 1 f1089"/>
                <a:gd name="f1948" fmla="*/ f1560 1 f1088"/>
                <a:gd name="f1949" fmla="*/ f1561 1 f1089"/>
                <a:gd name="f1950" fmla="*/ f1562 1 f1088"/>
                <a:gd name="f1951" fmla="*/ f1563 1 f1089"/>
                <a:gd name="f1952" fmla="*/ f1564 1 f1088"/>
                <a:gd name="f1953" fmla="*/ f1565 1 f1089"/>
                <a:gd name="f1954" fmla="*/ f1566 1 f1088"/>
                <a:gd name="f1955" fmla="*/ f1567 1 f1089"/>
                <a:gd name="f1956" fmla="*/ f1568 1 f1088"/>
                <a:gd name="f1957" fmla="*/ f1569 1 f1089"/>
                <a:gd name="f1958" fmla="*/ f1570 1 f1088"/>
                <a:gd name="f1959" fmla="*/ f1571 1 f1089"/>
                <a:gd name="f1960" fmla="*/ f1572 1 f1088"/>
                <a:gd name="f1961" fmla="*/ f1573 1 f1089"/>
                <a:gd name="f1962" fmla="*/ f1574 1 f1088"/>
                <a:gd name="f1963" fmla="*/ f1575 1 f1089"/>
                <a:gd name="f1964" fmla="*/ f1576 1 f1088"/>
                <a:gd name="f1965" fmla="*/ f1577 1 f1089"/>
                <a:gd name="f1966" fmla="*/ f1578 1 f1088"/>
                <a:gd name="f1967" fmla="*/ f1579 1 f1089"/>
                <a:gd name="f1968" fmla="*/ f1580 1 f1088"/>
                <a:gd name="f1969" fmla="*/ f1581 1 f1089"/>
                <a:gd name="f1970" fmla="*/ f1582 1 f1088"/>
                <a:gd name="f1971" fmla="*/ f1583 1 f1089"/>
                <a:gd name="f1972" fmla="*/ f1584 1 f1088"/>
                <a:gd name="f1973" fmla="*/ f1585 1 f1089"/>
                <a:gd name="f1974" fmla="*/ f1586 1 f1088"/>
                <a:gd name="f1975" fmla="*/ f1587 1 f1089"/>
                <a:gd name="f1976" fmla="*/ f1588 1 f1088"/>
                <a:gd name="f1977" fmla="*/ f1589 1 f1089"/>
                <a:gd name="f1978" fmla="*/ f1590 1 f1088"/>
                <a:gd name="f1979" fmla="*/ f1591 1 f1089"/>
                <a:gd name="f1980" fmla="*/ f1592 1 f1088"/>
                <a:gd name="f1981" fmla="*/ f1593 1 f1089"/>
                <a:gd name="f1982" fmla="*/ f1594 1 f1088"/>
                <a:gd name="f1983" fmla="*/ f1595 1 f1089"/>
                <a:gd name="f1984" fmla="*/ f1596 1 f1088"/>
                <a:gd name="f1985" fmla="*/ f1597 1 f1089"/>
                <a:gd name="f1986" fmla="*/ f1598 1 f1088"/>
                <a:gd name="f1987" fmla="*/ f1599 1 f1089"/>
                <a:gd name="f1988" fmla="*/ f1600 1 f1088"/>
                <a:gd name="f1989" fmla="*/ f1601 1 f1089"/>
                <a:gd name="f1990" fmla="*/ f1602 1 f1088"/>
                <a:gd name="f1991" fmla="*/ f1603 1 f1089"/>
                <a:gd name="f1992" fmla="*/ f1604 1 f1088"/>
                <a:gd name="f1993" fmla="*/ f1605 1 f1089"/>
                <a:gd name="f1994" fmla="*/ f1606 1 f1088"/>
                <a:gd name="f1995" fmla="*/ f1607 1 f1089"/>
                <a:gd name="f1996" fmla="*/ f1608 1 f1088"/>
                <a:gd name="f1997" fmla="*/ f1609 1 f1089"/>
                <a:gd name="f1998" fmla="*/ f1610 1 f1088"/>
                <a:gd name="f1999" fmla="*/ f1611 1 f1089"/>
                <a:gd name="f2000" fmla="*/ f1612 1 f1088"/>
                <a:gd name="f2001" fmla="*/ f1613 1 f1089"/>
                <a:gd name="f2002" fmla="*/ f1614 1 f1088"/>
                <a:gd name="f2003" fmla="*/ f1615 1 f1089"/>
                <a:gd name="f2004" fmla="*/ f1616 1 f1088"/>
                <a:gd name="f2005" fmla="*/ f1617 1 f1089"/>
                <a:gd name="f2006" fmla="*/ f1618 1 f1088"/>
                <a:gd name="f2007" fmla="*/ f1619 1 f1089"/>
                <a:gd name="f2008" fmla="*/ f1620 1 f1088"/>
                <a:gd name="f2009" fmla="*/ f1621 1 f1089"/>
                <a:gd name="f2010" fmla="*/ f1622 1 f1088"/>
                <a:gd name="f2011" fmla="*/ f1623 1 f1089"/>
                <a:gd name="f2012" fmla="*/ f1624 1 f1088"/>
                <a:gd name="f2013" fmla="*/ f1625 1 f1089"/>
                <a:gd name="f2014" fmla="*/ f1626 1 f1088"/>
                <a:gd name="f2015" fmla="*/ f1627 1 f1089"/>
                <a:gd name="f2016" fmla="*/ f1628 1 f1088"/>
                <a:gd name="f2017" fmla="*/ f1629 1 f1089"/>
                <a:gd name="f2018" fmla="*/ f1630 1 f1088"/>
                <a:gd name="f2019" fmla="*/ f1631 1 f1089"/>
                <a:gd name="f2020" fmla="*/ f1632 1 f1088"/>
                <a:gd name="f2021" fmla="*/ f1633 1 f1089"/>
                <a:gd name="f2022" fmla="*/ f1634 1 f1088"/>
                <a:gd name="f2023" fmla="*/ f1635 1 f1089"/>
                <a:gd name="f2024" fmla="*/ f1636 1 f1088"/>
                <a:gd name="f2025" fmla="*/ f1637 1 f1089"/>
                <a:gd name="f2026" fmla="*/ f1638 1 f1088"/>
                <a:gd name="f2027" fmla="*/ f1639 1 f1089"/>
                <a:gd name="f2028" fmla="*/ f1640 1 f1088"/>
                <a:gd name="f2029" fmla="*/ f1641 1 f1089"/>
                <a:gd name="f2030" fmla="*/ f1642 1 f1088"/>
                <a:gd name="f2031" fmla="*/ f1643 1 f1089"/>
                <a:gd name="f2032" fmla="*/ f1644 1 f1088"/>
                <a:gd name="f2033" fmla="*/ f1645 1 f1089"/>
                <a:gd name="f2034" fmla="*/ f1646 1 f1088"/>
                <a:gd name="f2035" fmla="*/ f1647 1 f1089"/>
                <a:gd name="f2036" fmla="*/ f1648 1 f1088"/>
                <a:gd name="f2037" fmla="*/ f1649 1 f1089"/>
                <a:gd name="f2038" fmla="*/ f1650 1 f1088"/>
                <a:gd name="f2039" fmla="*/ f1651 1 f1089"/>
                <a:gd name="f2040" fmla="*/ f1652 1 f1088"/>
                <a:gd name="f2041" fmla="*/ f1653 1 f1089"/>
                <a:gd name="f2042" fmla="*/ f1654 1 f1088"/>
                <a:gd name="f2043" fmla="*/ f1655 1 f1089"/>
                <a:gd name="f2044" fmla="*/ f1656 1 f1088"/>
                <a:gd name="f2045" fmla="*/ f1657 1 f1089"/>
                <a:gd name="f2046" fmla="*/ f1658 1 f1088"/>
                <a:gd name="f2047" fmla="*/ f1659 1 f1089"/>
                <a:gd name="f2048" fmla="*/ f1660 1 f1089"/>
                <a:gd name="f2049" fmla="*/ f1661 1 f1088"/>
                <a:gd name="f2050" fmla="*/ f1662 1 f1089"/>
                <a:gd name="f2051" fmla="*/ f1663 1 f1088"/>
                <a:gd name="f2052" fmla="*/ f1664 1 f1089"/>
                <a:gd name="f2053" fmla="*/ f1665 1 f1088"/>
                <a:gd name="f2054" fmla="*/ f1666 1 f1089"/>
                <a:gd name="f2055" fmla="*/ f1667 1 f1088"/>
                <a:gd name="f2056" fmla="*/ f1668 1 f1089"/>
                <a:gd name="f2057" fmla="*/ f1669 1 f1088"/>
                <a:gd name="f2058" fmla="*/ f1670 1 f1089"/>
                <a:gd name="f2059" fmla="*/ f1671 1 f1088"/>
                <a:gd name="f2060" fmla="*/ f1672 1 f1089"/>
                <a:gd name="f2061" fmla="*/ f1673 1 f1088"/>
                <a:gd name="f2062" fmla="*/ f1674 1 f1089"/>
                <a:gd name="f2063" fmla="*/ f1675 1 f1088"/>
                <a:gd name="f2064" fmla="*/ f1676 1 f1089"/>
                <a:gd name="f2065" fmla="*/ f1677 1 f1088"/>
                <a:gd name="f2066" fmla="*/ f1678 1 f1089"/>
                <a:gd name="f2067" fmla="*/ f1679 1 f1088"/>
                <a:gd name="f2068" fmla="*/ f1680 1 f1089"/>
                <a:gd name="f2069" fmla="*/ f1681 1 f1088"/>
                <a:gd name="f2070" fmla="*/ f1682 1 f1089"/>
                <a:gd name="f2071" fmla="*/ f1683 1 f1088"/>
                <a:gd name="f2072" fmla="*/ f1684 1 f1089"/>
                <a:gd name="f2073" fmla="*/ f1685 1 f1088"/>
                <a:gd name="f2074" fmla="*/ f1686 1 f1089"/>
                <a:gd name="f2075" fmla="*/ f1687 1 f1088"/>
                <a:gd name="f2076" fmla="*/ f1688 1 f1089"/>
                <a:gd name="f2077" fmla="*/ f1689 1 f1088"/>
                <a:gd name="f2078" fmla="*/ f1690 1 f1089"/>
                <a:gd name="f2079" fmla="*/ f1691 1 f1088"/>
                <a:gd name="f2080" fmla="*/ f1692 1 f1089"/>
                <a:gd name="f2081" fmla="*/ f1693 1 f1088"/>
                <a:gd name="f2082" fmla="*/ f1694 1 f1089"/>
                <a:gd name="f2083" fmla="*/ f1695 1 f1088"/>
                <a:gd name="f2084" fmla="*/ f1696 1 f1089"/>
                <a:gd name="f2085" fmla="*/ f1697 1 f1088"/>
                <a:gd name="f2086" fmla="*/ f1698 1 f1089"/>
                <a:gd name="f2087" fmla="*/ f1699 1 f1088"/>
                <a:gd name="f2088" fmla="*/ f1700 1 f1089"/>
                <a:gd name="f2089" fmla="*/ f1701 1 f1088"/>
                <a:gd name="f2090" fmla="*/ f1702 1 f1089"/>
                <a:gd name="f2091" fmla="*/ f1703 1 f1088"/>
                <a:gd name="f2092" fmla="*/ f1704 1 f1089"/>
                <a:gd name="f2093" fmla="*/ f1705 1 f1088"/>
                <a:gd name="f2094" fmla="*/ f1706 1 f1089"/>
                <a:gd name="f2095" fmla="*/ f1707 1 f1088"/>
                <a:gd name="f2096" fmla="*/ f1708 1 f1089"/>
                <a:gd name="f2097" fmla="*/ f1709 1 f1088"/>
                <a:gd name="f2098" fmla="*/ f1710 1 f1089"/>
                <a:gd name="f2099" fmla="*/ f1711 1 f1088"/>
                <a:gd name="f2100" fmla="*/ f1712 1 f1089"/>
                <a:gd name="f2101" fmla="*/ f1713 1 f1088"/>
                <a:gd name="f2102" fmla="*/ f1714 1 f1089"/>
                <a:gd name="f2103" fmla="*/ f1715 1 f1088"/>
                <a:gd name="f2104" fmla="*/ f1716 1 f1089"/>
                <a:gd name="f2105" fmla="*/ f1717 1 f1088"/>
                <a:gd name="f2106" fmla="*/ f1718 1 f1089"/>
                <a:gd name="f2107" fmla="*/ f1719 1 f1088"/>
                <a:gd name="f2108" fmla="*/ f1720 1 f1089"/>
                <a:gd name="f2109" fmla="*/ f1721 1 f1088"/>
                <a:gd name="f2110" fmla="*/ f1722 1 f1089"/>
                <a:gd name="f2111" fmla="*/ f1723 1 f1088"/>
                <a:gd name="f2112" fmla="*/ f1724 1 f1089"/>
                <a:gd name="f2113" fmla="*/ f1725 1 f1088"/>
                <a:gd name="f2114" fmla="*/ f1726 1 f1089"/>
                <a:gd name="f2115" fmla="*/ f1727 1 f1088"/>
                <a:gd name="f2116" fmla="*/ f1728 1 f1089"/>
                <a:gd name="f2117" fmla="*/ f1729 1 f1088"/>
                <a:gd name="f2118" fmla="*/ f1730 1 f1089"/>
                <a:gd name="f2119" fmla="*/ f1731 1 f1088"/>
                <a:gd name="f2120" fmla="*/ f1732 1 f1089"/>
                <a:gd name="f2121" fmla="*/ f1733 1 f1088"/>
                <a:gd name="f2122" fmla="*/ f1734 1 f1089"/>
                <a:gd name="f2123" fmla="*/ f1735 1 f1088"/>
                <a:gd name="f2124" fmla="*/ f1736 1 f1089"/>
                <a:gd name="f2125" fmla="*/ f1737 1 f1088"/>
                <a:gd name="f2126" fmla="*/ f1738 1 f1089"/>
                <a:gd name="f2127" fmla="*/ f1739 1 f1088"/>
                <a:gd name="f2128" fmla="*/ f1740 1 f1089"/>
                <a:gd name="f2129" fmla="*/ f1741 1 f1088"/>
                <a:gd name="f2130" fmla="*/ f1742 1 f1089"/>
                <a:gd name="f2131" fmla="*/ f1743 1 f1088"/>
                <a:gd name="f2132" fmla="*/ f1744 1 f1089"/>
                <a:gd name="f2133" fmla="*/ f1745 1 f1088"/>
                <a:gd name="f2134" fmla="*/ f1746 1 f1089"/>
                <a:gd name="f2135" fmla="*/ f1747 1 f1088"/>
                <a:gd name="f2136" fmla="*/ f1748 1 f1089"/>
                <a:gd name="f2137" fmla="*/ f1749 1 f1088"/>
                <a:gd name="f2138" fmla="*/ f1750 1 f1089"/>
                <a:gd name="f2139" fmla="*/ f1751 1 f1088"/>
                <a:gd name="f2140" fmla="*/ f1752 1 f1089"/>
                <a:gd name="f2141" fmla="*/ f1753 1 f1088"/>
                <a:gd name="f2142" fmla="*/ f1754 1 f1089"/>
                <a:gd name="f2143" fmla="*/ f1755 1 f1088"/>
                <a:gd name="f2144" fmla="*/ f1756 1 f1089"/>
                <a:gd name="f2145" fmla="*/ f1757 1 f1088"/>
                <a:gd name="f2146" fmla="*/ f1758 1 f1089"/>
                <a:gd name="f2147" fmla="*/ f1759 1 f1088"/>
                <a:gd name="f2148" fmla="*/ f1760 1 f1089"/>
                <a:gd name="f2149" fmla="*/ f1761 1 f1088"/>
                <a:gd name="f2150" fmla="*/ f1762 1 f1089"/>
                <a:gd name="f2151" fmla="*/ f1763 1 f1088"/>
                <a:gd name="f2152" fmla="*/ f1764 1 f1089"/>
                <a:gd name="f2153" fmla="*/ f1765 1 f1088"/>
                <a:gd name="f2154" fmla="*/ f1766 1 f1089"/>
                <a:gd name="f2155" fmla="*/ f1767 1 f1088"/>
                <a:gd name="f2156" fmla="*/ f1768 1 f1089"/>
                <a:gd name="f2157" fmla="*/ f1769 1 f1088"/>
                <a:gd name="f2158" fmla="*/ f1770 1 f1089"/>
                <a:gd name="f2159" fmla="*/ f1771 1 f1088"/>
                <a:gd name="f2160" fmla="*/ f1772 1 f1089"/>
                <a:gd name="f2161" fmla="*/ f1773 1 f1088"/>
                <a:gd name="f2162" fmla="*/ f1774 1 f1089"/>
                <a:gd name="f2163" fmla="*/ f1775 1 f1088"/>
                <a:gd name="f2164" fmla="*/ f1776 1 f1089"/>
                <a:gd name="f2165" fmla="*/ f1777 1 f1088"/>
                <a:gd name="f2166" fmla="*/ f1778 1 f1089"/>
                <a:gd name="f2167" fmla="*/ f1779 1 f1088"/>
                <a:gd name="f2168" fmla="*/ f1780 1 f1089"/>
                <a:gd name="f2169" fmla="*/ f1781 1 f1088"/>
                <a:gd name="f2170" fmla="*/ f1782 1 f1089"/>
                <a:gd name="f2171" fmla="*/ f1783 1 f1088"/>
                <a:gd name="f2172" fmla="*/ f1784 1 f1089"/>
                <a:gd name="f2173" fmla="*/ f1785 1 f1088"/>
                <a:gd name="f2174" fmla="*/ f1786 1 f1089"/>
                <a:gd name="f2175" fmla="*/ f1787 1 f1088"/>
                <a:gd name="f2176" fmla="*/ f1788 1 f1089"/>
                <a:gd name="f2177" fmla="*/ f1789 1 f1088"/>
                <a:gd name="f2178" fmla="*/ f1790 1 f1089"/>
                <a:gd name="f2179" fmla="*/ f1791 1 f1088"/>
                <a:gd name="f2180" fmla="*/ f1792 1 f1089"/>
                <a:gd name="f2181" fmla="*/ f1793 1 f1088"/>
                <a:gd name="f2182" fmla="*/ f1794 1 f1089"/>
                <a:gd name="f2183" fmla="*/ f1795 1 f1088"/>
                <a:gd name="f2184" fmla="*/ f1796 1 f1089"/>
                <a:gd name="f2185" fmla="*/ f1797 1 f1088"/>
                <a:gd name="f2186" fmla="*/ f1798 1 f1089"/>
                <a:gd name="f2187" fmla="*/ f1799 1 f1088"/>
                <a:gd name="f2188" fmla="*/ f1800 1 f1089"/>
                <a:gd name="f2189" fmla="*/ f1801 1 f1088"/>
                <a:gd name="f2190" fmla="*/ f1802 1 f1089"/>
                <a:gd name="f2191" fmla="*/ f1803 1 f1088"/>
                <a:gd name="f2192" fmla="*/ f1804 1 f1089"/>
                <a:gd name="f2193" fmla="*/ f1805 1 f1088"/>
                <a:gd name="f2194" fmla="*/ f1806 1 f1089"/>
                <a:gd name="f2195" fmla="*/ f1807 1 f1089"/>
                <a:gd name="f2196" fmla="*/ f1808 1 f1088"/>
                <a:gd name="f2197" fmla="*/ f1809 1 f1089"/>
                <a:gd name="f2198" fmla="*/ f1810 1 f1088"/>
                <a:gd name="f2199" fmla="*/ f1811 1 f1089"/>
                <a:gd name="f2200" fmla="*/ f1812 1 f1088"/>
                <a:gd name="f2201" fmla="*/ f1813 1 f1089"/>
                <a:gd name="f2202" fmla="*/ f1814 1 f1088"/>
                <a:gd name="f2203" fmla="*/ f1815 1 f1089"/>
                <a:gd name="f2204" fmla="*/ f1816 1 f1088"/>
                <a:gd name="f2205" fmla="*/ f1817 1 f1089"/>
                <a:gd name="f2206" fmla="*/ f1818 1 f1088"/>
                <a:gd name="f2207" fmla="*/ f1819 1 f1089"/>
                <a:gd name="f2208" fmla="*/ f1820 1 f1088"/>
                <a:gd name="f2209" fmla="*/ f1821 1 f1089"/>
                <a:gd name="f2210" fmla="*/ f1822 1 f1088"/>
                <a:gd name="f2211" fmla="*/ f1823 1 f1088"/>
                <a:gd name="f2212" fmla="*/ f1824 1 f1089"/>
                <a:gd name="f2213" fmla="*/ f1825 1 f1088"/>
                <a:gd name="f2214" fmla="*/ f1826 1 f1089"/>
                <a:gd name="f2215" fmla="*/ f1827 1 f1088"/>
                <a:gd name="f2216" fmla="*/ f1828 1 f1089"/>
                <a:gd name="f2217" fmla="*/ f1829 1 f1088"/>
                <a:gd name="f2218" fmla="*/ f1830 1 f1089"/>
                <a:gd name="f2219" fmla="*/ f1831 1 f1088"/>
                <a:gd name="f2220" fmla="*/ f1832 1 f1089"/>
                <a:gd name="f2221" fmla="*/ f1833 1 f1088"/>
                <a:gd name="f2222" fmla="*/ f1834 1 f1089"/>
                <a:gd name="f2223" fmla="*/ f1835 1 f1088"/>
                <a:gd name="f2224" fmla="*/ f1836 1 f1089"/>
                <a:gd name="f2225" fmla="*/ f1837 1 f1088"/>
                <a:gd name="f2226" fmla="*/ f1838 1 f1089"/>
                <a:gd name="f2227" fmla="*/ f1839 1 f1088"/>
                <a:gd name="f2228" fmla="*/ f1840 1 f1089"/>
                <a:gd name="f2229" fmla="*/ f1841 1 f1088"/>
                <a:gd name="f2230" fmla="*/ f1842 1 f1089"/>
                <a:gd name="f2231" fmla="*/ f1843 1 f1088"/>
                <a:gd name="f2232" fmla="*/ f1844 1 f1089"/>
                <a:gd name="f2233" fmla="*/ f1845 1 f1088"/>
                <a:gd name="f2234" fmla="*/ f1846 1 f1089"/>
                <a:gd name="f2235" fmla="*/ f1847 1 f1088"/>
                <a:gd name="f2236" fmla="*/ f1848 1 f1089"/>
                <a:gd name="f2237" fmla="*/ f1849 1 f1088"/>
                <a:gd name="f2238" fmla="*/ f1850 1 f1089"/>
                <a:gd name="f2239" fmla="*/ f1851 1 f1088"/>
                <a:gd name="f2240" fmla="*/ f1852 1 f1089"/>
                <a:gd name="f2241" fmla="*/ f1853 1 f1088"/>
                <a:gd name="f2242" fmla="*/ f1854 1 f1089"/>
                <a:gd name="f2243" fmla="*/ f1855 1 f1088"/>
                <a:gd name="f2244" fmla="*/ f1856 1 f1089"/>
                <a:gd name="f2245" fmla="*/ f1857 f1083 1"/>
                <a:gd name="f2246" fmla="*/ f1858 f1083 1"/>
                <a:gd name="f2247" fmla="*/ f1860 f1084 1"/>
                <a:gd name="f2248" fmla="*/ f1859 f1084 1"/>
                <a:gd name="f2249" fmla="*/ f1862 f1083 1"/>
                <a:gd name="f2250" fmla="*/ f1863 f1084 1"/>
                <a:gd name="f2251" fmla="*/ f1864 f1084 1"/>
                <a:gd name="f2252" fmla="*/ f1865 f1083 1"/>
                <a:gd name="f2253" fmla="*/ f1866 f1084 1"/>
                <a:gd name="f2254" fmla="*/ f1867 f1083 1"/>
                <a:gd name="f2255" fmla="*/ f1868 f1084 1"/>
                <a:gd name="f2256" fmla="*/ f1869 f1083 1"/>
                <a:gd name="f2257" fmla="*/ f1870 f1084 1"/>
                <a:gd name="f2258" fmla="*/ f1871 f1083 1"/>
                <a:gd name="f2259" fmla="*/ f1872 f1084 1"/>
                <a:gd name="f2260" fmla="*/ f1873 f1083 1"/>
                <a:gd name="f2261" fmla="*/ f1874 f1084 1"/>
                <a:gd name="f2262" fmla="*/ f1875 f1083 1"/>
                <a:gd name="f2263" fmla="*/ f1876 f1084 1"/>
                <a:gd name="f2264" fmla="*/ f1877 f1083 1"/>
                <a:gd name="f2265" fmla="*/ f1878 f1084 1"/>
                <a:gd name="f2266" fmla="*/ f1879 f1083 1"/>
                <a:gd name="f2267" fmla="*/ f1880 f1084 1"/>
                <a:gd name="f2268" fmla="*/ f1881 f1083 1"/>
                <a:gd name="f2269" fmla="*/ f1882 f1084 1"/>
                <a:gd name="f2270" fmla="*/ f1883 f1083 1"/>
                <a:gd name="f2271" fmla="*/ f1884 f1084 1"/>
                <a:gd name="f2272" fmla="*/ f1885 f1083 1"/>
                <a:gd name="f2273" fmla="*/ f1886 f1084 1"/>
                <a:gd name="f2274" fmla="*/ f1887 f1083 1"/>
                <a:gd name="f2275" fmla="*/ f1888 f1084 1"/>
                <a:gd name="f2276" fmla="*/ f1889 f1083 1"/>
                <a:gd name="f2277" fmla="*/ f1890 f1084 1"/>
                <a:gd name="f2278" fmla="*/ f1891 f1083 1"/>
                <a:gd name="f2279" fmla="*/ f1892 f1084 1"/>
                <a:gd name="f2280" fmla="*/ f1893 f1083 1"/>
                <a:gd name="f2281" fmla="*/ f1894 f1084 1"/>
                <a:gd name="f2282" fmla="*/ f1895 f1083 1"/>
                <a:gd name="f2283" fmla="*/ f1896 f1084 1"/>
                <a:gd name="f2284" fmla="*/ f1897 f1083 1"/>
                <a:gd name="f2285" fmla="*/ f1898 f1084 1"/>
                <a:gd name="f2286" fmla="*/ f1899 f1083 1"/>
                <a:gd name="f2287" fmla="*/ f1900 f1084 1"/>
                <a:gd name="f2288" fmla="*/ f1901 f1083 1"/>
                <a:gd name="f2289" fmla="*/ f1902 f1084 1"/>
                <a:gd name="f2290" fmla="*/ f1903 f1083 1"/>
                <a:gd name="f2291" fmla="*/ f1904 f1084 1"/>
                <a:gd name="f2292" fmla="*/ f1905 f1083 1"/>
                <a:gd name="f2293" fmla="*/ f1906 f1084 1"/>
                <a:gd name="f2294" fmla="*/ f1907 f1083 1"/>
                <a:gd name="f2295" fmla="*/ f1908 f1084 1"/>
                <a:gd name="f2296" fmla="*/ f1909 f1083 1"/>
                <a:gd name="f2297" fmla="*/ f1910 f1083 1"/>
                <a:gd name="f2298" fmla="*/ f1911 f1084 1"/>
                <a:gd name="f2299" fmla="*/ f1912 f1083 1"/>
                <a:gd name="f2300" fmla="*/ f1913 f1084 1"/>
                <a:gd name="f2301" fmla="*/ f1914 f1083 1"/>
                <a:gd name="f2302" fmla="*/ f1915 f1084 1"/>
                <a:gd name="f2303" fmla="*/ f1916 f1083 1"/>
                <a:gd name="f2304" fmla="*/ f1917 f1084 1"/>
                <a:gd name="f2305" fmla="*/ f1918 f1083 1"/>
                <a:gd name="f2306" fmla="*/ f1919 f1084 1"/>
                <a:gd name="f2307" fmla="*/ f1920 f1083 1"/>
                <a:gd name="f2308" fmla="*/ f1921 f1084 1"/>
                <a:gd name="f2309" fmla="*/ f1922 f1083 1"/>
                <a:gd name="f2310" fmla="*/ f1923 f1084 1"/>
                <a:gd name="f2311" fmla="*/ f1924 f1083 1"/>
                <a:gd name="f2312" fmla="*/ f1925 f1084 1"/>
                <a:gd name="f2313" fmla="*/ f1926 f1083 1"/>
                <a:gd name="f2314" fmla="*/ f1927 f1084 1"/>
                <a:gd name="f2315" fmla="*/ f1928 f1083 1"/>
                <a:gd name="f2316" fmla="*/ f1929 f1084 1"/>
                <a:gd name="f2317" fmla="*/ f1930 f1083 1"/>
                <a:gd name="f2318" fmla="*/ f1931 f1084 1"/>
                <a:gd name="f2319" fmla="*/ f1932 f1083 1"/>
                <a:gd name="f2320" fmla="*/ f1933 f1084 1"/>
                <a:gd name="f2321" fmla="*/ f1934 f1083 1"/>
                <a:gd name="f2322" fmla="*/ f1935 f1084 1"/>
                <a:gd name="f2323" fmla="*/ f1936 f1083 1"/>
                <a:gd name="f2324" fmla="*/ f1937 f1084 1"/>
                <a:gd name="f2325" fmla="*/ f1938 f1083 1"/>
                <a:gd name="f2326" fmla="*/ f1939 f1084 1"/>
                <a:gd name="f2327" fmla="*/ f1940 f1083 1"/>
                <a:gd name="f2328" fmla="*/ f1941 f1084 1"/>
                <a:gd name="f2329" fmla="*/ f1942 f1083 1"/>
                <a:gd name="f2330" fmla="*/ f1943 f1084 1"/>
                <a:gd name="f2331" fmla="*/ f1944 f1083 1"/>
                <a:gd name="f2332" fmla="*/ f1945 f1084 1"/>
                <a:gd name="f2333" fmla="*/ f1946 f1083 1"/>
                <a:gd name="f2334" fmla="*/ f1947 f1084 1"/>
                <a:gd name="f2335" fmla="*/ f1948 f1083 1"/>
                <a:gd name="f2336" fmla="*/ f1949 f1084 1"/>
                <a:gd name="f2337" fmla="*/ f1950 f1083 1"/>
                <a:gd name="f2338" fmla="*/ f1951 f1084 1"/>
                <a:gd name="f2339" fmla="*/ f1952 f1083 1"/>
                <a:gd name="f2340" fmla="*/ f1953 f1084 1"/>
                <a:gd name="f2341" fmla="*/ f1954 f1083 1"/>
                <a:gd name="f2342" fmla="*/ f1955 f1084 1"/>
                <a:gd name="f2343" fmla="*/ f1956 f1083 1"/>
                <a:gd name="f2344" fmla="*/ f1957 f1084 1"/>
                <a:gd name="f2345" fmla="*/ f1958 f1083 1"/>
                <a:gd name="f2346" fmla="*/ f1959 f1084 1"/>
                <a:gd name="f2347" fmla="*/ f1960 f1083 1"/>
                <a:gd name="f2348" fmla="*/ f1961 f1084 1"/>
                <a:gd name="f2349" fmla="*/ f1962 f1083 1"/>
                <a:gd name="f2350" fmla="*/ f1963 f1084 1"/>
                <a:gd name="f2351" fmla="*/ f1964 f1083 1"/>
                <a:gd name="f2352" fmla="*/ f1965 f1084 1"/>
                <a:gd name="f2353" fmla="*/ f1966 f1083 1"/>
                <a:gd name="f2354" fmla="*/ f1967 f1084 1"/>
                <a:gd name="f2355" fmla="*/ f1968 f1083 1"/>
                <a:gd name="f2356" fmla="*/ f1969 f1084 1"/>
                <a:gd name="f2357" fmla="*/ f1970 f1083 1"/>
                <a:gd name="f2358" fmla="*/ f1971 f1084 1"/>
                <a:gd name="f2359" fmla="*/ f1972 f1083 1"/>
                <a:gd name="f2360" fmla="*/ f1973 f1084 1"/>
                <a:gd name="f2361" fmla="*/ f1974 f1083 1"/>
                <a:gd name="f2362" fmla="*/ f1975 f1084 1"/>
                <a:gd name="f2363" fmla="*/ f1976 f1083 1"/>
                <a:gd name="f2364" fmla="*/ f1977 f1084 1"/>
                <a:gd name="f2365" fmla="*/ f1978 f1083 1"/>
                <a:gd name="f2366" fmla="*/ f1979 f1084 1"/>
                <a:gd name="f2367" fmla="*/ f1980 f1083 1"/>
                <a:gd name="f2368" fmla="*/ f1981 f1084 1"/>
                <a:gd name="f2369" fmla="*/ f1982 f1083 1"/>
                <a:gd name="f2370" fmla="*/ f1983 f1084 1"/>
                <a:gd name="f2371" fmla="*/ f1984 f1083 1"/>
                <a:gd name="f2372" fmla="*/ f1985 f1084 1"/>
                <a:gd name="f2373" fmla="*/ f1986 f1083 1"/>
                <a:gd name="f2374" fmla="*/ f1987 f1084 1"/>
                <a:gd name="f2375" fmla="*/ f1988 f1083 1"/>
                <a:gd name="f2376" fmla="*/ f1989 f1084 1"/>
                <a:gd name="f2377" fmla="*/ f1990 f1083 1"/>
                <a:gd name="f2378" fmla="*/ f1991 f1084 1"/>
                <a:gd name="f2379" fmla="*/ f1992 f1083 1"/>
                <a:gd name="f2380" fmla="*/ f1993 f1084 1"/>
                <a:gd name="f2381" fmla="*/ f1994 f1083 1"/>
                <a:gd name="f2382" fmla="*/ f1995 f1084 1"/>
                <a:gd name="f2383" fmla="*/ f1996 f1083 1"/>
                <a:gd name="f2384" fmla="*/ f1997 f1084 1"/>
                <a:gd name="f2385" fmla="*/ f1998 f1083 1"/>
                <a:gd name="f2386" fmla="*/ f1999 f1084 1"/>
                <a:gd name="f2387" fmla="*/ f2000 f1083 1"/>
                <a:gd name="f2388" fmla="*/ f2001 f1084 1"/>
                <a:gd name="f2389" fmla="*/ f2002 f1083 1"/>
                <a:gd name="f2390" fmla="*/ f2003 f1084 1"/>
                <a:gd name="f2391" fmla="*/ f2004 f1083 1"/>
                <a:gd name="f2392" fmla="*/ f2005 f1084 1"/>
                <a:gd name="f2393" fmla="*/ f2006 f1083 1"/>
                <a:gd name="f2394" fmla="*/ f2007 f1084 1"/>
                <a:gd name="f2395" fmla="*/ f2008 f1083 1"/>
                <a:gd name="f2396" fmla="*/ f2009 f1084 1"/>
                <a:gd name="f2397" fmla="*/ f2010 f1083 1"/>
                <a:gd name="f2398" fmla="*/ f2011 f1084 1"/>
                <a:gd name="f2399" fmla="*/ f2012 f1083 1"/>
                <a:gd name="f2400" fmla="*/ f2013 f1084 1"/>
                <a:gd name="f2401" fmla="*/ f2014 f1083 1"/>
                <a:gd name="f2402" fmla="*/ f2015 f1084 1"/>
                <a:gd name="f2403" fmla="*/ f2016 f1083 1"/>
                <a:gd name="f2404" fmla="*/ f2017 f1084 1"/>
                <a:gd name="f2405" fmla="*/ f2018 f1083 1"/>
                <a:gd name="f2406" fmla="*/ f2019 f1084 1"/>
                <a:gd name="f2407" fmla="*/ f2020 f1083 1"/>
                <a:gd name="f2408" fmla="*/ f2021 f1084 1"/>
                <a:gd name="f2409" fmla="*/ f2022 f1083 1"/>
                <a:gd name="f2410" fmla="*/ f2023 f1084 1"/>
                <a:gd name="f2411" fmla="*/ f2024 f1083 1"/>
                <a:gd name="f2412" fmla="*/ f2025 f1084 1"/>
                <a:gd name="f2413" fmla="*/ f2026 f1083 1"/>
                <a:gd name="f2414" fmla="*/ f2027 f1084 1"/>
                <a:gd name="f2415" fmla="*/ f2028 f1083 1"/>
                <a:gd name="f2416" fmla="*/ f2029 f1084 1"/>
                <a:gd name="f2417" fmla="*/ f2030 f1083 1"/>
                <a:gd name="f2418" fmla="*/ f2031 f1084 1"/>
                <a:gd name="f2419" fmla="*/ f2032 f1083 1"/>
                <a:gd name="f2420" fmla="*/ f2033 f1084 1"/>
                <a:gd name="f2421" fmla="*/ f2034 f1083 1"/>
                <a:gd name="f2422" fmla="*/ f2035 f1084 1"/>
                <a:gd name="f2423" fmla="*/ f2036 f1083 1"/>
                <a:gd name="f2424" fmla="*/ f2037 f1084 1"/>
                <a:gd name="f2425" fmla="*/ f2038 f1083 1"/>
                <a:gd name="f2426" fmla="*/ f2039 f1084 1"/>
                <a:gd name="f2427" fmla="*/ f2040 f1083 1"/>
                <a:gd name="f2428" fmla="*/ f2041 f1084 1"/>
                <a:gd name="f2429" fmla="*/ f2042 f1083 1"/>
                <a:gd name="f2430" fmla="*/ f2043 f1084 1"/>
                <a:gd name="f2431" fmla="*/ f2044 f1083 1"/>
                <a:gd name="f2432" fmla="*/ f2045 f1084 1"/>
                <a:gd name="f2433" fmla="*/ f2046 f1083 1"/>
                <a:gd name="f2434" fmla="*/ f2047 f1084 1"/>
                <a:gd name="f2435" fmla="*/ f2048 f1084 1"/>
                <a:gd name="f2436" fmla="*/ f2049 f1083 1"/>
                <a:gd name="f2437" fmla="*/ f2050 f1084 1"/>
                <a:gd name="f2438" fmla="*/ f2051 f1083 1"/>
                <a:gd name="f2439" fmla="*/ f2052 f1084 1"/>
                <a:gd name="f2440" fmla="*/ f2053 f1083 1"/>
                <a:gd name="f2441" fmla="*/ f2054 f1084 1"/>
                <a:gd name="f2442" fmla="*/ f2055 f1083 1"/>
                <a:gd name="f2443" fmla="*/ f2056 f1084 1"/>
                <a:gd name="f2444" fmla="*/ f2057 f1083 1"/>
                <a:gd name="f2445" fmla="*/ f2058 f1084 1"/>
                <a:gd name="f2446" fmla="*/ f2059 f1083 1"/>
                <a:gd name="f2447" fmla="*/ f2060 f1084 1"/>
                <a:gd name="f2448" fmla="*/ f2061 f1083 1"/>
                <a:gd name="f2449" fmla="*/ f2062 f1084 1"/>
                <a:gd name="f2450" fmla="*/ f2063 f1083 1"/>
                <a:gd name="f2451" fmla="*/ f2064 f1084 1"/>
                <a:gd name="f2452" fmla="*/ f2065 f1083 1"/>
                <a:gd name="f2453" fmla="*/ f2066 f1084 1"/>
                <a:gd name="f2454" fmla="*/ f2067 f1083 1"/>
                <a:gd name="f2455" fmla="*/ f2068 f1084 1"/>
                <a:gd name="f2456" fmla="*/ f2069 f1083 1"/>
                <a:gd name="f2457" fmla="*/ f2070 f1084 1"/>
                <a:gd name="f2458" fmla="*/ f2071 f1083 1"/>
                <a:gd name="f2459" fmla="*/ f2072 f1084 1"/>
                <a:gd name="f2460" fmla="*/ f2073 f1083 1"/>
                <a:gd name="f2461" fmla="*/ f2074 f1084 1"/>
                <a:gd name="f2462" fmla="*/ f2075 f1083 1"/>
                <a:gd name="f2463" fmla="*/ f2076 f1084 1"/>
                <a:gd name="f2464" fmla="*/ f2077 f1083 1"/>
                <a:gd name="f2465" fmla="*/ f2078 f1084 1"/>
                <a:gd name="f2466" fmla="*/ f2079 f1083 1"/>
                <a:gd name="f2467" fmla="*/ f2080 f1084 1"/>
                <a:gd name="f2468" fmla="*/ f2081 f1083 1"/>
                <a:gd name="f2469" fmla="*/ f2082 f1084 1"/>
                <a:gd name="f2470" fmla="*/ f2083 f1083 1"/>
                <a:gd name="f2471" fmla="*/ f2084 f1084 1"/>
                <a:gd name="f2472" fmla="*/ f2085 f1083 1"/>
                <a:gd name="f2473" fmla="*/ f2086 f1084 1"/>
                <a:gd name="f2474" fmla="*/ f2087 f1083 1"/>
                <a:gd name="f2475" fmla="*/ f2088 f1084 1"/>
                <a:gd name="f2476" fmla="*/ f2089 f1083 1"/>
                <a:gd name="f2477" fmla="*/ f2090 f1084 1"/>
                <a:gd name="f2478" fmla="*/ f2091 f1083 1"/>
                <a:gd name="f2479" fmla="*/ f2092 f1084 1"/>
                <a:gd name="f2480" fmla="*/ f2093 f1083 1"/>
                <a:gd name="f2481" fmla="*/ f2094 f1084 1"/>
                <a:gd name="f2482" fmla="*/ f2095 f1083 1"/>
                <a:gd name="f2483" fmla="*/ f2096 f1084 1"/>
                <a:gd name="f2484" fmla="*/ f2097 f1083 1"/>
                <a:gd name="f2485" fmla="*/ f2098 f1084 1"/>
                <a:gd name="f2486" fmla="*/ f2099 f1083 1"/>
                <a:gd name="f2487" fmla="*/ f2100 f1084 1"/>
                <a:gd name="f2488" fmla="*/ f2101 f1083 1"/>
                <a:gd name="f2489" fmla="*/ f2102 f1084 1"/>
                <a:gd name="f2490" fmla="*/ f2103 f1083 1"/>
                <a:gd name="f2491" fmla="*/ f2104 f1084 1"/>
                <a:gd name="f2492" fmla="*/ f2105 f1083 1"/>
                <a:gd name="f2493" fmla="*/ f2106 f1084 1"/>
                <a:gd name="f2494" fmla="*/ f2107 f1083 1"/>
                <a:gd name="f2495" fmla="*/ f2108 f1084 1"/>
                <a:gd name="f2496" fmla="*/ f2109 f1083 1"/>
                <a:gd name="f2497" fmla="*/ f2110 f1084 1"/>
                <a:gd name="f2498" fmla="*/ f2111 f1083 1"/>
                <a:gd name="f2499" fmla="*/ f2112 f1084 1"/>
                <a:gd name="f2500" fmla="*/ f2113 f1083 1"/>
                <a:gd name="f2501" fmla="*/ f2114 f1084 1"/>
                <a:gd name="f2502" fmla="*/ f2115 f1083 1"/>
                <a:gd name="f2503" fmla="*/ f2116 f1084 1"/>
                <a:gd name="f2504" fmla="*/ f2117 f1083 1"/>
                <a:gd name="f2505" fmla="*/ f2118 f1084 1"/>
                <a:gd name="f2506" fmla="*/ f2119 f1083 1"/>
                <a:gd name="f2507" fmla="*/ f2120 f1084 1"/>
                <a:gd name="f2508" fmla="*/ f2121 f1083 1"/>
                <a:gd name="f2509" fmla="*/ f2122 f1084 1"/>
                <a:gd name="f2510" fmla="*/ f2123 f1083 1"/>
                <a:gd name="f2511" fmla="*/ f2124 f1084 1"/>
                <a:gd name="f2512" fmla="*/ f2125 f1083 1"/>
                <a:gd name="f2513" fmla="*/ f2126 f1084 1"/>
                <a:gd name="f2514" fmla="*/ f2127 f1083 1"/>
                <a:gd name="f2515" fmla="*/ f2128 f1084 1"/>
                <a:gd name="f2516" fmla="*/ f2129 f1083 1"/>
                <a:gd name="f2517" fmla="*/ f2130 f1084 1"/>
                <a:gd name="f2518" fmla="*/ f2131 f1083 1"/>
                <a:gd name="f2519" fmla="*/ f2132 f1084 1"/>
                <a:gd name="f2520" fmla="*/ f2133 f1083 1"/>
                <a:gd name="f2521" fmla="*/ f2134 f1084 1"/>
                <a:gd name="f2522" fmla="*/ f2135 f1083 1"/>
                <a:gd name="f2523" fmla="*/ f2136 f1084 1"/>
                <a:gd name="f2524" fmla="*/ f2137 f1083 1"/>
                <a:gd name="f2525" fmla="*/ f2138 f1084 1"/>
                <a:gd name="f2526" fmla="*/ f2139 f1083 1"/>
                <a:gd name="f2527" fmla="*/ f2140 f1084 1"/>
                <a:gd name="f2528" fmla="*/ f2141 f1083 1"/>
                <a:gd name="f2529" fmla="*/ f2142 f1084 1"/>
                <a:gd name="f2530" fmla="*/ f2143 f1083 1"/>
                <a:gd name="f2531" fmla="*/ f2144 f1084 1"/>
                <a:gd name="f2532" fmla="*/ f2145 f1083 1"/>
                <a:gd name="f2533" fmla="*/ f2146 f1084 1"/>
                <a:gd name="f2534" fmla="*/ f2147 f1083 1"/>
                <a:gd name="f2535" fmla="*/ f2148 f1084 1"/>
                <a:gd name="f2536" fmla="*/ f2149 f1083 1"/>
                <a:gd name="f2537" fmla="*/ f2150 f1084 1"/>
                <a:gd name="f2538" fmla="*/ f2151 f1083 1"/>
                <a:gd name="f2539" fmla="*/ f2152 f1084 1"/>
                <a:gd name="f2540" fmla="*/ f2153 f1083 1"/>
                <a:gd name="f2541" fmla="*/ f2154 f1084 1"/>
                <a:gd name="f2542" fmla="*/ f2155 f1083 1"/>
                <a:gd name="f2543" fmla="*/ f2156 f1084 1"/>
                <a:gd name="f2544" fmla="*/ f2157 f1083 1"/>
                <a:gd name="f2545" fmla="*/ f2158 f1084 1"/>
                <a:gd name="f2546" fmla="*/ f2159 f1083 1"/>
                <a:gd name="f2547" fmla="*/ f2160 f1084 1"/>
                <a:gd name="f2548" fmla="*/ f2161 f1083 1"/>
                <a:gd name="f2549" fmla="*/ f2162 f1084 1"/>
                <a:gd name="f2550" fmla="*/ f2163 f1083 1"/>
                <a:gd name="f2551" fmla="*/ f2164 f1084 1"/>
                <a:gd name="f2552" fmla="*/ f2165 f1083 1"/>
                <a:gd name="f2553" fmla="*/ f2166 f1084 1"/>
                <a:gd name="f2554" fmla="*/ f2167 f1083 1"/>
                <a:gd name="f2555" fmla="*/ f2168 f1084 1"/>
                <a:gd name="f2556" fmla="*/ f2169 f1083 1"/>
                <a:gd name="f2557" fmla="*/ f2170 f1084 1"/>
                <a:gd name="f2558" fmla="*/ f2171 f1083 1"/>
                <a:gd name="f2559" fmla="*/ f2172 f1084 1"/>
                <a:gd name="f2560" fmla="*/ f2173 f1083 1"/>
                <a:gd name="f2561" fmla="*/ f2174 f1084 1"/>
                <a:gd name="f2562" fmla="*/ f2175 f1083 1"/>
                <a:gd name="f2563" fmla="*/ f2176 f1084 1"/>
                <a:gd name="f2564" fmla="*/ f2177 f1083 1"/>
                <a:gd name="f2565" fmla="*/ f2178 f1084 1"/>
                <a:gd name="f2566" fmla="*/ f2179 f1083 1"/>
                <a:gd name="f2567" fmla="*/ f2180 f1084 1"/>
                <a:gd name="f2568" fmla="*/ f2181 f1083 1"/>
                <a:gd name="f2569" fmla="*/ f2182 f1084 1"/>
                <a:gd name="f2570" fmla="*/ f2183 f1083 1"/>
                <a:gd name="f2571" fmla="*/ f2184 f1084 1"/>
                <a:gd name="f2572" fmla="*/ f2185 f1083 1"/>
                <a:gd name="f2573" fmla="*/ f2186 f1084 1"/>
                <a:gd name="f2574" fmla="*/ f2187 f1083 1"/>
                <a:gd name="f2575" fmla="*/ f2188 f1084 1"/>
                <a:gd name="f2576" fmla="*/ f2189 f1083 1"/>
                <a:gd name="f2577" fmla="*/ f2190 f1084 1"/>
                <a:gd name="f2578" fmla="*/ f2191 f1083 1"/>
                <a:gd name="f2579" fmla="*/ f2192 f1084 1"/>
                <a:gd name="f2580" fmla="*/ f2193 f1083 1"/>
                <a:gd name="f2581" fmla="*/ f2194 f1084 1"/>
                <a:gd name="f2582" fmla="*/ f2195 f1084 1"/>
                <a:gd name="f2583" fmla="*/ f2196 f1083 1"/>
                <a:gd name="f2584" fmla="*/ f2197 f1084 1"/>
                <a:gd name="f2585" fmla="*/ f2198 f1083 1"/>
                <a:gd name="f2586" fmla="*/ f2199 f1084 1"/>
                <a:gd name="f2587" fmla="*/ f2200 f1083 1"/>
                <a:gd name="f2588" fmla="*/ f2201 f1084 1"/>
                <a:gd name="f2589" fmla="*/ f2202 f1083 1"/>
                <a:gd name="f2590" fmla="*/ f2203 f1084 1"/>
                <a:gd name="f2591" fmla="*/ f2204 f1083 1"/>
                <a:gd name="f2592" fmla="*/ f2205 f1084 1"/>
                <a:gd name="f2593" fmla="*/ f2206 f1083 1"/>
                <a:gd name="f2594" fmla="*/ f2207 f1084 1"/>
                <a:gd name="f2595" fmla="*/ f2208 f1083 1"/>
                <a:gd name="f2596" fmla="*/ f2209 f1084 1"/>
                <a:gd name="f2597" fmla="*/ f2210 f1083 1"/>
                <a:gd name="f2598" fmla="*/ f2211 f1083 1"/>
                <a:gd name="f2599" fmla="*/ f2212 f1084 1"/>
                <a:gd name="f2600" fmla="*/ f2213 f1083 1"/>
                <a:gd name="f2601" fmla="*/ f2214 f1084 1"/>
                <a:gd name="f2602" fmla="*/ f2215 f1083 1"/>
                <a:gd name="f2603" fmla="*/ f2216 f1084 1"/>
                <a:gd name="f2604" fmla="*/ f2217 f1083 1"/>
                <a:gd name="f2605" fmla="*/ f2218 f1084 1"/>
                <a:gd name="f2606" fmla="*/ f2219 f1083 1"/>
                <a:gd name="f2607" fmla="*/ f2220 f1084 1"/>
                <a:gd name="f2608" fmla="*/ f2221 f1083 1"/>
                <a:gd name="f2609" fmla="*/ f2222 f1084 1"/>
                <a:gd name="f2610" fmla="*/ f2223 f1083 1"/>
                <a:gd name="f2611" fmla="*/ f2224 f1084 1"/>
                <a:gd name="f2612" fmla="*/ f2225 f1083 1"/>
                <a:gd name="f2613" fmla="*/ f2226 f1084 1"/>
                <a:gd name="f2614" fmla="*/ f2227 f1083 1"/>
                <a:gd name="f2615" fmla="*/ f2228 f1084 1"/>
                <a:gd name="f2616" fmla="*/ f2229 f1083 1"/>
                <a:gd name="f2617" fmla="*/ f2230 f1084 1"/>
                <a:gd name="f2618" fmla="*/ f2231 f1083 1"/>
                <a:gd name="f2619" fmla="*/ f2232 f1084 1"/>
                <a:gd name="f2620" fmla="*/ f2233 f1083 1"/>
                <a:gd name="f2621" fmla="*/ f2234 f1084 1"/>
                <a:gd name="f2622" fmla="*/ f2235 f1083 1"/>
                <a:gd name="f2623" fmla="*/ f2236 f1084 1"/>
                <a:gd name="f2624" fmla="*/ f2237 f1083 1"/>
                <a:gd name="f2625" fmla="*/ f2238 f1084 1"/>
                <a:gd name="f2626" fmla="*/ f2239 f1083 1"/>
                <a:gd name="f2627" fmla="*/ f2240 f1084 1"/>
                <a:gd name="f2628" fmla="*/ f2241 f1083 1"/>
                <a:gd name="f2629" fmla="*/ f2242 f1084 1"/>
                <a:gd name="f2630" fmla="*/ f2243 f1083 1"/>
                <a:gd name="f2631" fmla="*/ f2244 f1084 1"/>
              </a:gdLst>
              <a:ahLst/>
              <a:cxnLst>
                <a:cxn ang="3cd4">
                  <a:pos x="hc" y="t"/>
                </a:cxn>
                <a:cxn ang="0">
                  <a:pos x="r" y="vc"/>
                </a:cxn>
                <a:cxn ang="cd4">
                  <a:pos x="hc" y="b"/>
                </a:cxn>
                <a:cxn ang="cd2">
                  <a:pos x="l" y="vc"/>
                </a:cxn>
                <a:cxn ang="f1861">
                  <a:pos x="f2249" y="f2250"/>
                </a:cxn>
                <a:cxn ang="f1861">
                  <a:pos x="f2249" y="f2251"/>
                </a:cxn>
                <a:cxn ang="f1861">
                  <a:pos x="f2252" y="f2253"/>
                </a:cxn>
                <a:cxn ang="f1861">
                  <a:pos x="f2254" y="f2255"/>
                </a:cxn>
                <a:cxn ang="f1861">
                  <a:pos x="f2256" y="f2257"/>
                </a:cxn>
                <a:cxn ang="f1861">
                  <a:pos x="f2258" y="f2259"/>
                </a:cxn>
                <a:cxn ang="f1861">
                  <a:pos x="f2260" y="f2261"/>
                </a:cxn>
                <a:cxn ang="f1861">
                  <a:pos x="f2262" y="f2263"/>
                </a:cxn>
                <a:cxn ang="f1861">
                  <a:pos x="f2264" y="f2265"/>
                </a:cxn>
                <a:cxn ang="f1861">
                  <a:pos x="f2266" y="f2267"/>
                </a:cxn>
                <a:cxn ang="f1861">
                  <a:pos x="f2268" y="f2269"/>
                </a:cxn>
                <a:cxn ang="f1861">
                  <a:pos x="f2270" y="f2271"/>
                </a:cxn>
                <a:cxn ang="f1861">
                  <a:pos x="f2272" y="f2273"/>
                </a:cxn>
                <a:cxn ang="f1861">
                  <a:pos x="f2274" y="f2275"/>
                </a:cxn>
                <a:cxn ang="f1861">
                  <a:pos x="f2276" y="f2277"/>
                </a:cxn>
                <a:cxn ang="f1861">
                  <a:pos x="f2278" y="f2279"/>
                </a:cxn>
                <a:cxn ang="f1861">
                  <a:pos x="f2280" y="f2281"/>
                </a:cxn>
                <a:cxn ang="f1861">
                  <a:pos x="f2282" y="f2283"/>
                </a:cxn>
                <a:cxn ang="f1861">
                  <a:pos x="f2284" y="f2285"/>
                </a:cxn>
                <a:cxn ang="f1861">
                  <a:pos x="f2286" y="f2287"/>
                </a:cxn>
                <a:cxn ang="f1861">
                  <a:pos x="f2288" y="f2289"/>
                </a:cxn>
                <a:cxn ang="f1861">
                  <a:pos x="f2290" y="f2291"/>
                </a:cxn>
                <a:cxn ang="f1861">
                  <a:pos x="f2292" y="f2293"/>
                </a:cxn>
                <a:cxn ang="f1861">
                  <a:pos x="f2294" y="f2295"/>
                </a:cxn>
                <a:cxn ang="f1861">
                  <a:pos x="f2296" y="f2293"/>
                </a:cxn>
                <a:cxn ang="f1861">
                  <a:pos x="f2297" y="f2298"/>
                </a:cxn>
                <a:cxn ang="f1861">
                  <a:pos x="f2299" y="f2300"/>
                </a:cxn>
                <a:cxn ang="f1861">
                  <a:pos x="f2301" y="f2302"/>
                </a:cxn>
                <a:cxn ang="f1861">
                  <a:pos x="f2303" y="f2304"/>
                </a:cxn>
                <a:cxn ang="f1861">
                  <a:pos x="f2305" y="f2306"/>
                </a:cxn>
                <a:cxn ang="f1861">
                  <a:pos x="f2307" y="f2308"/>
                </a:cxn>
                <a:cxn ang="f1861">
                  <a:pos x="f2309" y="f2310"/>
                </a:cxn>
                <a:cxn ang="f1861">
                  <a:pos x="f2311" y="f2312"/>
                </a:cxn>
                <a:cxn ang="f1861">
                  <a:pos x="f2313" y="f2314"/>
                </a:cxn>
                <a:cxn ang="f1861">
                  <a:pos x="f2315" y="f2316"/>
                </a:cxn>
                <a:cxn ang="f1861">
                  <a:pos x="f2317" y="f2318"/>
                </a:cxn>
                <a:cxn ang="f1861">
                  <a:pos x="f2319" y="f2320"/>
                </a:cxn>
                <a:cxn ang="f1861">
                  <a:pos x="f2321" y="f2322"/>
                </a:cxn>
                <a:cxn ang="f1861">
                  <a:pos x="f2323" y="f2324"/>
                </a:cxn>
                <a:cxn ang="f1861">
                  <a:pos x="f2325" y="f2326"/>
                </a:cxn>
                <a:cxn ang="f1861">
                  <a:pos x="f2327" y="f2328"/>
                </a:cxn>
                <a:cxn ang="f1861">
                  <a:pos x="f2329" y="f2330"/>
                </a:cxn>
                <a:cxn ang="f1861">
                  <a:pos x="f2331" y="f2332"/>
                </a:cxn>
                <a:cxn ang="f1861">
                  <a:pos x="f2333" y="f2334"/>
                </a:cxn>
                <a:cxn ang="f1861">
                  <a:pos x="f2335" y="f2336"/>
                </a:cxn>
                <a:cxn ang="f1861">
                  <a:pos x="f2337" y="f2338"/>
                </a:cxn>
                <a:cxn ang="f1861">
                  <a:pos x="f2339" y="f2340"/>
                </a:cxn>
                <a:cxn ang="f1861">
                  <a:pos x="f2341" y="f2342"/>
                </a:cxn>
                <a:cxn ang="f1861">
                  <a:pos x="f2343" y="f2344"/>
                </a:cxn>
                <a:cxn ang="f1861">
                  <a:pos x="f2345" y="f2346"/>
                </a:cxn>
                <a:cxn ang="f1861">
                  <a:pos x="f2347" y="f2348"/>
                </a:cxn>
                <a:cxn ang="f1861">
                  <a:pos x="f2349" y="f2350"/>
                </a:cxn>
                <a:cxn ang="f1861">
                  <a:pos x="f2351" y="f2352"/>
                </a:cxn>
                <a:cxn ang="f1861">
                  <a:pos x="f2353" y="f2354"/>
                </a:cxn>
                <a:cxn ang="f1861">
                  <a:pos x="f2355" y="f2356"/>
                </a:cxn>
                <a:cxn ang="f1861">
                  <a:pos x="f2357" y="f2358"/>
                </a:cxn>
                <a:cxn ang="f1861">
                  <a:pos x="f2359" y="f2360"/>
                </a:cxn>
                <a:cxn ang="f1861">
                  <a:pos x="f2361" y="f2362"/>
                </a:cxn>
                <a:cxn ang="f1861">
                  <a:pos x="f2363" y="f2364"/>
                </a:cxn>
                <a:cxn ang="f1861">
                  <a:pos x="f2365" y="f2366"/>
                </a:cxn>
                <a:cxn ang="f1861">
                  <a:pos x="f2367" y="f2368"/>
                </a:cxn>
                <a:cxn ang="f1861">
                  <a:pos x="f2369" y="f2370"/>
                </a:cxn>
                <a:cxn ang="f1861">
                  <a:pos x="f2371" y="f2372"/>
                </a:cxn>
                <a:cxn ang="f1861">
                  <a:pos x="f2373" y="f2374"/>
                </a:cxn>
                <a:cxn ang="f1861">
                  <a:pos x="f2375" y="f2376"/>
                </a:cxn>
                <a:cxn ang="f1861">
                  <a:pos x="f2377" y="f2378"/>
                </a:cxn>
                <a:cxn ang="f1861">
                  <a:pos x="f2379" y="f2380"/>
                </a:cxn>
                <a:cxn ang="f1861">
                  <a:pos x="f2381" y="f2382"/>
                </a:cxn>
                <a:cxn ang="f1861">
                  <a:pos x="f2383" y="f2384"/>
                </a:cxn>
                <a:cxn ang="f1861">
                  <a:pos x="f2385" y="f2386"/>
                </a:cxn>
                <a:cxn ang="f1861">
                  <a:pos x="f2387" y="f2388"/>
                </a:cxn>
                <a:cxn ang="f1861">
                  <a:pos x="f2389" y="f2390"/>
                </a:cxn>
                <a:cxn ang="f1861">
                  <a:pos x="f2391" y="f2392"/>
                </a:cxn>
                <a:cxn ang="f1861">
                  <a:pos x="f2393" y="f2394"/>
                </a:cxn>
                <a:cxn ang="f1861">
                  <a:pos x="f2395" y="f2396"/>
                </a:cxn>
                <a:cxn ang="f1861">
                  <a:pos x="f2397" y="f2398"/>
                </a:cxn>
                <a:cxn ang="f1861">
                  <a:pos x="f2399" y="f2400"/>
                </a:cxn>
                <a:cxn ang="f1861">
                  <a:pos x="f2401" y="f2402"/>
                </a:cxn>
                <a:cxn ang="f1861">
                  <a:pos x="f2403" y="f2404"/>
                </a:cxn>
                <a:cxn ang="f1861">
                  <a:pos x="f2405" y="f2406"/>
                </a:cxn>
                <a:cxn ang="f1861">
                  <a:pos x="f2407" y="f2408"/>
                </a:cxn>
                <a:cxn ang="f1861">
                  <a:pos x="f2409" y="f2410"/>
                </a:cxn>
                <a:cxn ang="f1861">
                  <a:pos x="f2411" y="f2412"/>
                </a:cxn>
                <a:cxn ang="f1861">
                  <a:pos x="f2413" y="f2414"/>
                </a:cxn>
                <a:cxn ang="f1861">
                  <a:pos x="f2415" y="f2416"/>
                </a:cxn>
                <a:cxn ang="f1861">
                  <a:pos x="f2417" y="f2418"/>
                </a:cxn>
                <a:cxn ang="f1861">
                  <a:pos x="f2419" y="f2420"/>
                </a:cxn>
                <a:cxn ang="f1861">
                  <a:pos x="f2421" y="f2422"/>
                </a:cxn>
                <a:cxn ang="f1861">
                  <a:pos x="f2423" y="f2424"/>
                </a:cxn>
                <a:cxn ang="f1861">
                  <a:pos x="f2425" y="f2426"/>
                </a:cxn>
                <a:cxn ang="f1861">
                  <a:pos x="f2427" y="f2428"/>
                </a:cxn>
                <a:cxn ang="f1861">
                  <a:pos x="f2429" y="f2430"/>
                </a:cxn>
                <a:cxn ang="f1861">
                  <a:pos x="f2431" y="f2432"/>
                </a:cxn>
                <a:cxn ang="f1861">
                  <a:pos x="f2433" y="f2434"/>
                </a:cxn>
                <a:cxn ang="f1861">
                  <a:pos x="f2433" y="f2435"/>
                </a:cxn>
                <a:cxn ang="f1861">
                  <a:pos x="f2436" y="f2437"/>
                </a:cxn>
                <a:cxn ang="f1861">
                  <a:pos x="f2438" y="f2439"/>
                </a:cxn>
                <a:cxn ang="f1861">
                  <a:pos x="f2440" y="f2441"/>
                </a:cxn>
                <a:cxn ang="f1861">
                  <a:pos x="f2442" y="f2443"/>
                </a:cxn>
                <a:cxn ang="f1861">
                  <a:pos x="f2444" y="f2445"/>
                </a:cxn>
                <a:cxn ang="f1861">
                  <a:pos x="f2446" y="f2447"/>
                </a:cxn>
                <a:cxn ang="f1861">
                  <a:pos x="f2448" y="f2449"/>
                </a:cxn>
                <a:cxn ang="f1861">
                  <a:pos x="f2450" y="f2451"/>
                </a:cxn>
                <a:cxn ang="f1861">
                  <a:pos x="f2452" y="f2453"/>
                </a:cxn>
                <a:cxn ang="f1861">
                  <a:pos x="f2454" y="f2455"/>
                </a:cxn>
                <a:cxn ang="f1861">
                  <a:pos x="f2456" y="f2457"/>
                </a:cxn>
                <a:cxn ang="f1861">
                  <a:pos x="f2458" y="f2459"/>
                </a:cxn>
                <a:cxn ang="f1861">
                  <a:pos x="f2460" y="f2461"/>
                </a:cxn>
                <a:cxn ang="f1861">
                  <a:pos x="f2462" y="f2463"/>
                </a:cxn>
                <a:cxn ang="f1861">
                  <a:pos x="f2464" y="f2465"/>
                </a:cxn>
                <a:cxn ang="f1861">
                  <a:pos x="f2466" y="f2467"/>
                </a:cxn>
                <a:cxn ang="f1861">
                  <a:pos x="f2468" y="f2469"/>
                </a:cxn>
                <a:cxn ang="f1861">
                  <a:pos x="f2470" y="f2471"/>
                </a:cxn>
                <a:cxn ang="f1861">
                  <a:pos x="f2472" y="f2473"/>
                </a:cxn>
                <a:cxn ang="f1861">
                  <a:pos x="f2474" y="f2475"/>
                </a:cxn>
                <a:cxn ang="f1861">
                  <a:pos x="f2476" y="f2477"/>
                </a:cxn>
                <a:cxn ang="f1861">
                  <a:pos x="f2478" y="f2479"/>
                </a:cxn>
                <a:cxn ang="f1861">
                  <a:pos x="f2480" y="f2481"/>
                </a:cxn>
                <a:cxn ang="f1861">
                  <a:pos x="f2482" y="f2483"/>
                </a:cxn>
                <a:cxn ang="f1861">
                  <a:pos x="f2484" y="f2485"/>
                </a:cxn>
                <a:cxn ang="f1861">
                  <a:pos x="f2486" y="f2487"/>
                </a:cxn>
                <a:cxn ang="f1861">
                  <a:pos x="f2488" y="f2489"/>
                </a:cxn>
                <a:cxn ang="f1861">
                  <a:pos x="f2490" y="f2491"/>
                </a:cxn>
                <a:cxn ang="f1861">
                  <a:pos x="f2492" y="f2493"/>
                </a:cxn>
                <a:cxn ang="f1861">
                  <a:pos x="f2494" y="f2495"/>
                </a:cxn>
                <a:cxn ang="f1861">
                  <a:pos x="f2496" y="f2497"/>
                </a:cxn>
                <a:cxn ang="f1861">
                  <a:pos x="f2498" y="f2499"/>
                </a:cxn>
                <a:cxn ang="f1861">
                  <a:pos x="f2500" y="f2501"/>
                </a:cxn>
                <a:cxn ang="f1861">
                  <a:pos x="f2502" y="f2503"/>
                </a:cxn>
                <a:cxn ang="f1861">
                  <a:pos x="f2504" y="f2505"/>
                </a:cxn>
                <a:cxn ang="f1861">
                  <a:pos x="f2506" y="f2507"/>
                </a:cxn>
                <a:cxn ang="f1861">
                  <a:pos x="f2508" y="f2509"/>
                </a:cxn>
                <a:cxn ang="f1861">
                  <a:pos x="f2510" y="f2511"/>
                </a:cxn>
                <a:cxn ang="f1861">
                  <a:pos x="f2512" y="f2513"/>
                </a:cxn>
                <a:cxn ang="f1861">
                  <a:pos x="f2514" y="f2515"/>
                </a:cxn>
                <a:cxn ang="f1861">
                  <a:pos x="f2516" y="f2517"/>
                </a:cxn>
                <a:cxn ang="f1861">
                  <a:pos x="f2518" y="f2519"/>
                </a:cxn>
                <a:cxn ang="f1861">
                  <a:pos x="f2520" y="f2521"/>
                </a:cxn>
                <a:cxn ang="f1861">
                  <a:pos x="f2522" y="f2523"/>
                </a:cxn>
                <a:cxn ang="f1861">
                  <a:pos x="f2524" y="f2525"/>
                </a:cxn>
                <a:cxn ang="f1861">
                  <a:pos x="f2526" y="f2527"/>
                </a:cxn>
                <a:cxn ang="f1861">
                  <a:pos x="f2528" y="f2529"/>
                </a:cxn>
                <a:cxn ang="f1861">
                  <a:pos x="f2530" y="f2531"/>
                </a:cxn>
                <a:cxn ang="f1861">
                  <a:pos x="f2532" y="f2533"/>
                </a:cxn>
                <a:cxn ang="f1861">
                  <a:pos x="f2534" y="f2535"/>
                </a:cxn>
                <a:cxn ang="f1861">
                  <a:pos x="f2536" y="f2537"/>
                </a:cxn>
                <a:cxn ang="f1861">
                  <a:pos x="f2538" y="f2539"/>
                </a:cxn>
                <a:cxn ang="f1861">
                  <a:pos x="f2540" y="f2541"/>
                </a:cxn>
                <a:cxn ang="f1861">
                  <a:pos x="f2542" y="f2543"/>
                </a:cxn>
                <a:cxn ang="f1861">
                  <a:pos x="f2544" y="f2545"/>
                </a:cxn>
                <a:cxn ang="f1861">
                  <a:pos x="f2546" y="f2547"/>
                </a:cxn>
                <a:cxn ang="f1861">
                  <a:pos x="f2548" y="f2549"/>
                </a:cxn>
                <a:cxn ang="f1861">
                  <a:pos x="f2550" y="f2551"/>
                </a:cxn>
                <a:cxn ang="f1861">
                  <a:pos x="f2552" y="f2553"/>
                </a:cxn>
                <a:cxn ang="f1861">
                  <a:pos x="f2554" y="f2555"/>
                </a:cxn>
                <a:cxn ang="f1861">
                  <a:pos x="f2556" y="f2557"/>
                </a:cxn>
                <a:cxn ang="f1861">
                  <a:pos x="f2558" y="f2559"/>
                </a:cxn>
                <a:cxn ang="f1861">
                  <a:pos x="f2560" y="f2561"/>
                </a:cxn>
                <a:cxn ang="f1861">
                  <a:pos x="f2562" y="f2563"/>
                </a:cxn>
                <a:cxn ang="f1861">
                  <a:pos x="f2564" y="f2565"/>
                </a:cxn>
                <a:cxn ang="f1861">
                  <a:pos x="f2566" y="f2567"/>
                </a:cxn>
                <a:cxn ang="f1861">
                  <a:pos x="f2568" y="f2569"/>
                </a:cxn>
                <a:cxn ang="f1861">
                  <a:pos x="f2570" y="f2571"/>
                </a:cxn>
                <a:cxn ang="f1861">
                  <a:pos x="f2572" y="f2573"/>
                </a:cxn>
                <a:cxn ang="f1861">
                  <a:pos x="f2574" y="f2575"/>
                </a:cxn>
                <a:cxn ang="f1861">
                  <a:pos x="f2576" y="f2577"/>
                </a:cxn>
                <a:cxn ang="f1861">
                  <a:pos x="f2578" y="f2579"/>
                </a:cxn>
                <a:cxn ang="f1861">
                  <a:pos x="f2580" y="f2581"/>
                </a:cxn>
                <a:cxn ang="f1861">
                  <a:pos x="f2297" y="f2582"/>
                </a:cxn>
                <a:cxn ang="f1861">
                  <a:pos x="f2583" y="f2584"/>
                </a:cxn>
                <a:cxn ang="f1861">
                  <a:pos x="f2585" y="f2586"/>
                </a:cxn>
                <a:cxn ang="f1861">
                  <a:pos x="f2587" y="f2588"/>
                </a:cxn>
                <a:cxn ang="f1861">
                  <a:pos x="f2589" y="f2590"/>
                </a:cxn>
                <a:cxn ang="f1861">
                  <a:pos x="f2591" y="f2592"/>
                </a:cxn>
                <a:cxn ang="f1861">
                  <a:pos x="f2593" y="f2594"/>
                </a:cxn>
                <a:cxn ang="f1861">
                  <a:pos x="f2595" y="f2596"/>
                </a:cxn>
                <a:cxn ang="f1861">
                  <a:pos x="f2597" y="f2584"/>
                </a:cxn>
                <a:cxn ang="f1861">
                  <a:pos x="f2598" y="f2599"/>
                </a:cxn>
                <a:cxn ang="f1861">
                  <a:pos x="f2600" y="f2601"/>
                </a:cxn>
                <a:cxn ang="f1861">
                  <a:pos x="f2602" y="f2603"/>
                </a:cxn>
                <a:cxn ang="f1861">
                  <a:pos x="f2604" y="f2605"/>
                </a:cxn>
                <a:cxn ang="f1861">
                  <a:pos x="f2606" y="f2607"/>
                </a:cxn>
                <a:cxn ang="f1861">
                  <a:pos x="f2608" y="f2609"/>
                </a:cxn>
                <a:cxn ang="f1861">
                  <a:pos x="f2610" y="f2611"/>
                </a:cxn>
                <a:cxn ang="f1861">
                  <a:pos x="f2612" y="f2613"/>
                </a:cxn>
                <a:cxn ang="f1861">
                  <a:pos x="f2614" y="f2615"/>
                </a:cxn>
                <a:cxn ang="f1861">
                  <a:pos x="f2616" y="f2617"/>
                </a:cxn>
                <a:cxn ang="f1861">
                  <a:pos x="f2618" y="f2619"/>
                </a:cxn>
                <a:cxn ang="f1861">
                  <a:pos x="f2620" y="f2621"/>
                </a:cxn>
                <a:cxn ang="f1861">
                  <a:pos x="f2622" y="f2623"/>
                </a:cxn>
                <a:cxn ang="f1861">
                  <a:pos x="f2624" y="f2625"/>
                </a:cxn>
                <a:cxn ang="f1861">
                  <a:pos x="f2626" y="f2627"/>
                </a:cxn>
                <a:cxn ang="f1861">
                  <a:pos x="f2628" y="f2629"/>
                </a:cxn>
                <a:cxn ang="f1861">
                  <a:pos x="f2630" y="f2631"/>
                </a:cxn>
              </a:cxnLst>
              <a:rect l="f2245" t="f2248" r="f2246" b="f2247"/>
              <a:pathLst>
                <a:path w="6857455" h="874716">
                  <a:moveTo>
                    <a:pt x="f6" y="f8"/>
                  </a:moveTo>
                  <a:lnTo>
                    <a:pt x="f6" y="f9"/>
                  </a:lnTo>
                  <a:lnTo>
                    <a:pt x="f10" y="f11"/>
                  </a:lnTo>
                  <a:cubicBezTo>
                    <a:pt x="f12" y="f13"/>
                    <a:pt x="f14" y="f15"/>
                    <a:pt x="f16" y="f17"/>
                  </a:cubicBezTo>
                  <a:cubicBezTo>
                    <a:pt x="f18" y="f19"/>
                    <a:pt x="f20" y="f21"/>
                    <a:pt x="f22" y="f23"/>
                  </a:cubicBezTo>
                  <a:cubicBezTo>
                    <a:pt x="f24" y="f25"/>
                    <a:pt x="f26" y="f27"/>
                    <a:pt x="f28" y="f29"/>
                  </a:cubicBezTo>
                  <a:cubicBezTo>
                    <a:pt x="f30" y="f31"/>
                    <a:pt x="f32" y="f33"/>
                    <a:pt x="f34" y="f35"/>
                  </a:cubicBezTo>
                  <a:cubicBezTo>
                    <a:pt x="f36" y="f37"/>
                    <a:pt x="f38" y="f39"/>
                    <a:pt x="f40" y="f41"/>
                  </a:cubicBezTo>
                  <a:cubicBezTo>
                    <a:pt x="f42" y="f43"/>
                    <a:pt x="f44" y="f45"/>
                    <a:pt x="f46" y="f47"/>
                  </a:cubicBezTo>
                  <a:cubicBezTo>
                    <a:pt x="f48" y="f49"/>
                    <a:pt x="f50" y="f51"/>
                    <a:pt x="f52" y="f53"/>
                  </a:cubicBezTo>
                  <a:cubicBezTo>
                    <a:pt x="f54" y="f55"/>
                    <a:pt x="f56" y="f57"/>
                    <a:pt x="f58" y="f59"/>
                  </a:cubicBezTo>
                  <a:cubicBezTo>
                    <a:pt x="f60" y="f61"/>
                    <a:pt x="f62" y="f63"/>
                    <a:pt x="f64" y="f65"/>
                  </a:cubicBezTo>
                  <a:cubicBezTo>
                    <a:pt x="f66" y="f67"/>
                    <a:pt x="f68" y="f69"/>
                    <a:pt x="f70" y="f71"/>
                  </a:cubicBezTo>
                  <a:cubicBezTo>
                    <a:pt x="f72" y="f73"/>
                    <a:pt x="f74" y="f75"/>
                    <a:pt x="f76" y="f77"/>
                  </a:cubicBezTo>
                  <a:cubicBezTo>
                    <a:pt x="f78" y="f79"/>
                    <a:pt x="f80" y="f81"/>
                    <a:pt x="f82" y="f83"/>
                  </a:cubicBezTo>
                  <a:cubicBezTo>
                    <a:pt x="f84" y="f85"/>
                    <a:pt x="f86" y="f87"/>
                    <a:pt x="f88" y="f89"/>
                  </a:cubicBezTo>
                  <a:cubicBezTo>
                    <a:pt x="f90" y="f91"/>
                    <a:pt x="f92" y="f93"/>
                    <a:pt x="f94" y="f95"/>
                  </a:cubicBezTo>
                  <a:cubicBezTo>
                    <a:pt x="f96" y="f97"/>
                    <a:pt x="f98" y="f99"/>
                    <a:pt x="f100" y="f101"/>
                  </a:cubicBezTo>
                  <a:cubicBezTo>
                    <a:pt x="f102" y="f35"/>
                    <a:pt x="f103" y="f104"/>
                    <a:pt x="f105" y="f106"/>
                  </a:cubicBezTo>
                  <a:cubicBezTo>
                    <a:pt x="f107" y="f17"/>
                    <a:pt x="f108" y="f17"/>
                    <a:pt x="f109" y="f110"/>
                  </a:cubicBezTo>
                  <a:cubicBezTo>
                    <a:pt x="f111" y="f33"/>
                    <a:pt x="f112" y="f113"/>
                    <a:pt x="f114" y="f39"/>
                  </a:cubicBezTo>
                  <a:cubicBezTo>
                    <a:pt x="f115" y="f116"/>
                    <a:pt x="f117" y="f118"/>
                    <a:pt x="f119" y="f120"/>
                  </a:cubicBezTo>
                  <a:cubicBezTo>
                    <a:pt x="f121" y="f122"/>
                    <a:pt x="f123" y="f124"/>
                    <a:pt x="f125" y="f126"/>
                  </a:cubicBezTo>
                  <a:cubicBezTo>
                    <a:pt x="f127" y="f128"/>
                    <a:pt x="f129" y="f130"/>
                    <a:pt x="f131" y="f132"/>
                  </a:cubicBezTo>
                  <a:cubicBezTo>
                    <a:pt x="f133" y="f134"/>
                    <a:pt x="f135" y="f136"/>
                    <a:pt x="f137" y="f126"/>
                  </a:cubicBezTo>
                  <a:cubicBezTo>
                    <a:pt x="f138" y="f139"/>
                    <a:pt x="f140" y="f141"/>
                    <a:pt x="f142" y="f143"/>
                  </a:cubicBezTo>
                  <a:cubicBezTo>
                    <a:pt x="f144" y="f145"/>
                    <a:pt x="f146" y="f147"/>
                    <a:pt x="f148" y="f149"/>
                  </a:cubicBezTo>
                  <a:cubicBezTo>
                    <a:pt x="f150" y="f151"/>
                    <a:pt x="f152" y="f153"/>
                    <a:pt x="f154" y="f155"/>
                  </a:cubicBezTo>
                  <a:cubicBezTo>
                    <a:pt x="f156" y="f157"/>
                    <a:pt x="f158" y="f159"/>
                    <a:pt x="f160" y="f161"/>
                  </a:cubicBezTo>
                  <a:cubicBezTo>
                    <a:pt x="f162" y="f163"/>
                    <a:pt x="f164" y="f165"/>
                    <a:pt x="f166" y="f167"/>
                  </a:cubicBezTo>
                  <a:cubicBezTo>
                    <a:pt x="f168" y="f169"/>
                    <a:pt x="f170" y="f171"/>
                    <a:pt x="f172" y="f173"/>
                  </a:cubicBezTo>
                  <a:cubicBezTo>
                    <a:pt x="f174" y="f175"/>
                    <a:pt x="f176" y="f177"/>
                    <a:pt x="f178" y="f179"/>
                  </a:cubicBezTo>
                  <a:cubicBezTo>
                    <a:pt x="f180" y="f181"/>
                    <a:pt x="f182" y="f183"/>
                    <a:pt x="f184" y="f185"/>
                  </a:cubicBezTo>
                  <a:cubicBezTo>
                    <a:pt x="f186" y="f187"/>
                    <a:pt x="f188" y="f189"/>
                    <a:pt x="f190" y="f191"/>
                  </a:cubicBezTo>
                  <a:cubicBezTo>
                    <a:pt x="f192" y="f110"/>
                    <a:pt x="f193" y="f17"/>
                    <a:pt x="f194" y="f195"/>
                  </a:cubicBezTo>
                  <a:cubicBezTo>
                    <a:pt x="f196" y="f197"/>
                    <a:pt x="f198" y="f199"/>
                    <a:pt x="f200" y="f201"/>
                  </a:cubicBezTo>
                  <a:cubicBezTo>
                    <a:pt x="f202" y="f203"/>
                    <a:pt x="f204" y="f205"/>
                    <a:pt x="f206" y="f207"/>
                  </a:cubicBezTo>
                  <a:cubicBezTo>
                    <a:pt x="f208" y="f209"/>
                    <a:pt x="f210" y="f211"/>
                    <a:pt x="f212" y="f213"/>
                  </a:cubicBezTo>
                  <a:cubicBezTo>
                    <a:pt x="f214" y="f215"/>
                    <a:pt x="f216" y="f217"/>
                    <a:pt x="f218" y="f219"/>
                  </a:cubicBezTo>
                  <a:cubicBezTo>
                    <a:pt x="f220" y="f221"/>
                    <a:pt x="f222" y="f132"/>
                    <a:pt x="f223" y="f224"/>
                  </a:cubicBezTo>
                  <a:cubicBezTo>
                    <a:pt x="f225" y="f226"/>
                    <a:pt x="f227" y="f228"/>
                    <a:pt x="f229" y="f230"/>
                  </a:cubicBezTo>
                  <a:cubicBezTo>
                    <a:pt x="f231" y="f232"/>
                    <a:pt x="f233" y="f234"/>
                    <a:pt x="f235" y="f236"/>
                  </a:cubicBezTo>
                  <a:cubicBezTo>
                    <a:pt x="f237" y="f238"/>
                    <a:pt x="f239" y="f240"/>
                    <a:pt x="f241" y="f242"/>
                  </a:cubicBezTo>
                  <a:cubicBezTo>
                    <a:pt x="f243" y="f244"/>
                    <a:pt x="f245" y="f246"/>
                    <a:pt x="f247" y="f248"/>
                  </a:cubicBezTo>
                  <a:cubicBezTo>
                    <a:pt x="f249" y="f250"/>
                    <a:pt x="f251" y="f252"/>
                    <a:pt x="f253" y="f254"/>
                  </a:cubicBezTo>
                  <a:cubicBezTo>
                    <a:pt x="f255" y="f256"/>
                    <a:pt x="f257" y="f258"/>
                    <a:pt x="f259" y="f260"/>
                  </a:cubicBezTo>
                  <a:cubicBezTo>
                    <a:pt x="f261" y="f262"/>
                    <a:pt x="f263" y="f264"/>
                    <a:pt x="f265" y="f266"/>
                  </a:cubicBezTo>
                  <a:cubicBezTo>
                    <a:pt x="f267" y="f268"/>
                    <a:pt x="f269" y="f270"/>
                    <a:pt x="f271" y="f272"/>
                  </a:cubicBezTo>
                  <a:cubicBezTo>
                    <a:pt x="f273" y="f274"/>
                    <a:pt x="f275" y="f276"/>
                    <a:pt x="f277" y="f278"/>
                  </a:cubicBezTo>
                  <a:cubicBezTo>
                    <a:pt x="f279" y="f280"/>
                    <a:pt x="f281" y="f282"/>
                    <a:pt x="f283" y="f284"/>
                  </a:cubicBezTo>
                  <a:cubicBezTo>
                    <a:pt x="f285" y="f286"/>
                    <a:pt x="f287" y="f288"/>
                    <a:pt x="f289" y="f290"/>
                  </a:cubicBezTo>
                  <a:cubicBezTo>
                    <a:pt x="f291" y="f292"/>
                    <a:pt x="f293" y="f294"/>
                    <a:pt x="f295" y="f296"/>
                  </a:cubicBezTo>
                  <a:cubicBezTo>
                    <a:pt x="f297" y="f298"/>
                    <a:pt x="f299" y="f300"/>
                    <a:pt x="f301" y="f302"/>
                  </a:cubicBezTo>
                  <a:cubicBezTo>
                    <a:pt x="f303" y="f304"/>
                    <a:pt x="f305" y="f306"/>
                    <a:pt x="f307" y="f308"/>
                  </a:cubicBezTo>
                  <a:cubicBezTo>
                    <a:pt x="f309" y="f310"/>
                    <a:pt x="f311" y="f312"/>
                    <a:pt x="f313" y="f314"/>
                  </a:cubicBezTo>
                  <a:cubicBezTo>
                    <a:pt x="f315" y="f316"/>
                    <a:pt x="f317" y="f318"/>
                    <a:pt x="f319" y="f320"/>
                  </a:cubicBezTo>
                  <a:cubicBezTo>
                    <a:pt x="f321" y="f322"/>
                    <a:pt x="f323" y="f324"/>
                    <a:pt x="f325" y="f326"/>
                  </a:cubicBezTo>
                  <a:cubicBezTo>
                    <a:pt x="f327" y="f328"/>
                    <a:pt x="f329" y="f330"/>
                    <a:pt x="f331" y="f332"/>
                  </a:cubicBezTo>
                  <a:cubicBezTo>
                    <a:pt x="f333" y="f334"/>
                    <a:pt x="f335" y="f336"/>
                    <a:pt x="f337" y="f338"/>
                  </a:cubicBezTo>
                  <a:cubicBezTo>
                    <a:pt x="f339" y="f340"/>
                    <a:pt x="f341" y="f342"/>
                    <a:pt x="f343" y="f344"/>
                  </a:cubicBezTo>
                  <a:cubicBezTo>
                    <a:pt x="f345" y="f346"/>
                    <a:pt x="f347" y="f346"/>
                    <a:pt x="f348" y="f349"/>
                  </a:cubicBezTo>
                  <a:cubicBezTo>
                    <a:pt x="f350" y="f351"/>
                    <a:pt x="f352" y="f353"/>
                    <a:pt x="f354" y="f355"/>
                  </a:cubicBezTo>
                  <a:cubicBezTo>
                    <a:pt x="f356" y="f357"/>
                    <a:pt x="f358" y="f359"/>
                    <a:pt x="f360" y="f361"/>
                  </a:cubicBezTo>
                  <a:cubicBezTo>
                    <a:pt x="f362" y="f363"/>
                    <a:pt x="f364" y="f365"/>
                    <a:pt x="f366" y="f367"/>
                  </a:cubicBezTo>
                  <a:cubicBezTo>
                    <a:pt x="f368" y="f369"/>
                    <a:pt x="f370" y="f371"/>
                    <a:pt x="f372" y="f373"/>
                  </a:cubicBezTo>
                  <a:cubicBezTo>
                    <a:pt x="f374" y="f375"/>
                    <a:pt x="f376" y="f377"/>
                    <a:pt x="f378" y="f379"/>
                  </a:cubicBezTo>
                  <a:cubicBezTo>
                    <a:pt x="f380" y="f381"/>
                    <a:pt x="f382" y="f383"/>
                    <a:pt x="f384" y="f385"/>
                  </a:cubicBezTo>
                  <a:cubicBezTo>
                    <a:pt x="f386" y="f387"/>
                    <a:pt x="f388" y="f389"/>
                    <a:pt x="f390" y="f391"/>
                  </a:cubicBezTo>
                  <a:cubicBezTo>
                    <a:pt x="f392" y="f393"/>
                    <a:pt x="f394" y="f395"/>
                    <a:pt x="f396" y="f397"/>
                  </a:cubicBezTo>
                  <a:cubicBezTo>
                    <a:pt x="f398" y="f399"/>
                    <a:pt x="f400" y="f369"/>
                    <a:pt x="f401" y="f402"/>
                  </a:cubicBezTo>
                  <a:cubicBezTo>
                    <a:pt x="f403" y="f404"/>
                    <a:pt x="f405" y="f406"/>
                    <a:pt x="f407" y="f408"/>
                  </a:cubicBezTo>
                  <a:cubicBezTo>
                    <a:pt x="f409" y="f410"/>
                    <a:pt x="f411" y="f412"/>
                    <a:pt x="f413" y="f414"/>
                  </a:cubicBezTo>
                  <a:cubicBezTo>
                    <a:pt x="f415" y="f416"/>
                    <a:pt x="f417" y="f418"/>
                    <a:pt x="f419" y="f420"/>
                  </a:cubicBezTo>
                  <a:cubicBezTo>
                    <a:pt x="f421" y="f344"/>
                    <a:pt x="f422" y="f423"/>
                    <a:pt x="f424" y="f425"/>
                  </a:cubicBezTo>
                  <a:cubicBezTo>
                    <a:pt x="f426" y="f427"/>
                    <a:pt x="f428" y="f429"/>
                    <a:pt x="f430" y="f431"/>
                  </a:cubicBezTo>
                  <a:cubicBezTo>
                    <a:pt x="f432" y="f433"/>
                    <a:pt x="f434" y="f435"/>
                    <a:pt x="f436" y="f437"/>
                  </a:cubicBezTo>
                  <a:cubicBezTo>
                    <a:pt x="f438" y="f336"/>
                    <a:pt x="f439" y="f440"/>
                    <a:pt x="f441" y="f418"/>
                  </a:cubicBezTo>
                  <a:cubicBezTo>
                    <a:pt x="f442" y="f443"/>
                    <a:pt x="f444" y="f445"/>
                    <a:pt x="f446" y="f447"/>
                  </a:cubicBezTo>
                  <a:cubicBezTo>
                    <a:pt x="f448" y="f449"/>
                    <a:pt x="f450" y="f451"/>
                    <a:pt x="f452" y="f453"/>
                  </a:cubicBezTo>
                  <a:cubicBezTo>
                    <a:pt x="f454" y="f440"/>
                    <a:pt x="f455" y="f456"/>
                    <a:pt x="f457" y="f458"/>
                  </a:cubicBezTo>
                  <a:cubicBezTo>
                    <a:pt x="f459" y="f460"/>
                    <a:pt x="f461" y="f460"/>
                    <a:pt x="f462" y="f463"/>
                  </a:cubicBezTo>
                  <a:cubicBezTo>
                    <a:pt x="f464" y="f465"/>
                    <a:pt x="f466" y="f465"/>
                    <a:pt x="f467" y="f468"/>
                  </a:cubicBezTo>
                  <a:cubicBezTo>
                    <a:pt x="f469" y="f470"/>
                    <a:pt x="f471" y="f472"/>
                    <a:pt x="f473" y="f474"/>
                  </a:cubicBezTo>
                  <a:cubicBezTo>
                    <a:pt x="f475" y="f298"/>
                    <a:pt x="f476" y="f477"/>
                    <a:pt x="f478" y="f479"/>
                  </a:cubicBezTo>
                  <a:cubicBezTo>
                    <a:pt x="f480" y="f481"/>
                    <a:pt x="f482" y="f483"/>
                    <a:pt x="f484" y="f485"/>
                  </a:cubicBezTo>
                  <a:cubicBezTo>
                    <a:pt x="f486" y="f487"/>
                    <a:pt x="f488" y="f489"/>
                    <a:pt x="f490" y="f491"/>
                  </a:cubicBezTo>
                  <a:cubicBezTo>
                    <a:pt x="f492" y="f433"/>
                    <a:pt x="f493" y="f494"/>
                    <a:pt x="f495" y="f496"/>
                  </a:cubicBezTo>
                  <a:cubicBezTo>
                    <a:pt x="f497" y="f498"/>
                    <a:pt x="f499" y="f500"/>
                    <a:pt x="f501" y="f502"/>
                  </a:cubicBezTo>
                  <a:cubicBezTo>
                    <a:pt x="f503" y="f504"/>
                    <a:pt x="f505" y="f506"/>
                    <a:pt x="f507" y="f508"/>
                  </a:cubicBezTo>
                  <a:cubicBezTo>
                    <a:pt x="f509" y="f510"/>
                    <a:pt x="f511" y="f512"/>
                    <a:pt x="f513" y="f514"/>
                  </a:cubicBezTo>
                  <a:cubicBezTo>
                    <a:pt x="f515" y="f516"/>
                    <a:pt x="f517" y="f518"/>
                    <a:pt x="f519" y="f520"/>
                  </a:cubicBezTo>
                  <a:cubicBezTo>
                    <a:pt x="f521" y="f522"/>
                    <a:pt x="f523" y="f524"/>
                    <a:pt x="f525" y="f526"/>
                  </a:cubicBezTo>
                  <a:cubicBezTo>
                    <a:pt x="f527" y="f528"/>
                    <a:pt x="f529" y="f485"/>
                    <a:pt x="f530" y="f531"/>
                  </a:cubicBezTo>
                  <a:lnTo>
                    <a:pt x="f5" y="f532"/>
                  </a:lnTo>
                  <a:lnTo>
                    <a:pt x="f5" y="f533"/>
                  </a:lnTo>
                  <a:lnTo>
                    <a:pt x="f534" y="f535"/>
                  </a:lnTo>
                  <a:cubicBezTo>
                    <a:pt x="f536" y="f537"/>
                    <a:pt x="f538" y="f539"/>
                    <a:pt x="f540" y="f541"/>
                  </a:cubicBezTo>
                  <a:cubicBezTo>
                    <a:pt x="f542" y="f543"/>
                    <a:pt x="f544" y="f545"/>
                    <a:pt x="f546" y="f547"/>
                  </a:cubicBezTo>
                  <a:cubicBezTo>
                    <a:pt x="f548" y="f549"/>
                    <a:pt x="f550" y="f551"/>
                    <a:pt x="f552" y="f553"/>
                  </a:cubicBezTo>
                  <a:cubicBezTo>
                    <a:pt x="f554" y="f555"/>
                    <a:pt x="f556" y="f557"/>
                    <a:pt x="f558" y="f559"/>
                  </a:cubicBezTo>
                  <a:cubicBezTo>
                    <a:pt x="f560" y="f561"/>
                    <a:pt x="f562" y="f563"/>
                    <a:pt x="f564" y="f565"/>
                  </a:cubicBezTo>
                  <a:cubicBezTo>
                    <a:pt x="f566" y="f567"/>
                    <a:pt x="f568" y="f569"/>
                    <a:pt x="f570" y="f571"/>
                  </a:cubicBezTo>
                  <a:cubicBezTo>
                    <a:pt x="f572" y="f573"/>
                    <a:pt x="f574" y="f575"/>
                    <a:pt x="f576" y="f569"/>
                  </a:cubicBezTo>
                  <a:cubicBezTo>
                    <a:pt x="f577" y="f578"/>
                    <a:pt x="f579" y="f580"/>
                    <a:pt x="f581" y="f582"/>
                  </a:cubicBezTo>
                  <a:cubicBezTo>
                    <a:pt x="f583" y="f584"/>
                    <a:pt x="f585" y="f586"/>
                    <a:pt x="f587" y="f588"/>
                  </a:cubicBezTo>
                  <a:cubicBezTo>
                    <a:pt x="f589" y="f590"/>
                    <a:pt x="f591" y="f592"/>
                    <a:pt x="f593" y="f594"/>
                  </a:cubicBezTo>
                  <a:cubicBezTo>
                    <a:pt x="f595" y="f596"/>
                    <a:pt x="f597" y="f598"/>
                    <a:pt x="f599" y="f600"/>
                  </a:cubicBezTo>
                  <a:cubicBezTo>
                    <a:pt x="f601" y="f602"/>
                    <a:pt x="f603" y="f604"/>
                    <a:pt x="f605" y="f606"/>
                  </a:cubicBezTo>
                  <a:cubicBezTo>
                    <a:pt x="f607" y="f608"/>
                    <a:pt x="f609" y="f610"/>
                    <a:pt x="f611" y="f612"/>
                  </a:cubicBezTo>
                  <a:cubicBezTo>
                    <a:pt x="f613" y="f614"/>
                    <a:pt x="f615" y="f616"/>
                    <a:pt x="f617" y="f618"/>
                  </a:cubicBezTo>
                  <a:cubicBezTo>
                    <a:pt x="f619" y="f620"/>
                    <a:pt x="f621" y="f622"/>
                    <a:pt x="f623" y="f624"/>
                  </a:cubicBezTo>
                  <a:cubicBezTo>
                    <a:pt x="f625" y="f626"/>
                    <a:pt x="f627" y="f628"/>
                    <a:pt x="f629" y="f630"/>
                  </a:cubicBezTo>
                  <a:cubicBezTo>
                    <a:pt x="f631" y="f632"/>
                    <a:pt x="f633" y="f634"/>
                    <a:pt x="f635" y="f636"/>
                  </a:cubicBezTo>
                  <a:cubicBezTo>
                    <a:pt x="f637" y="f638"/>
                    <a:pt x="f639" y="f51"/>
                    <a:pt x="f640" y="f641"/>
                  </a:cubicBezTo>
                  <a:cubicBezTo>
                    <a:pt x="f642" y="f643"/>
                    <a:pt x="f644" y="f215"/>
                    <a:pt x="f645" y="f646"/>
                  </a:cubicBezTo>
                  <a:cubicBezTo>
                    <a:pt x="f441" y="f647"/>
                    <a:pt x="f648" y="f649"/>
                    <a:pt x="f650" y="f651"/>
                  </a:cubicBezTo>
                  <a:cubicBezTo>
                    <a:pt x="f652" y="f653"/>
                    <a:pt x="f654" y="f655"/>
                    <a:pt x="f656" y="f657"/>
                  </a:cubicBezTo>
                  <a:cubicBezTo>
                    <a:pt x="f658" y="f659"/>
                    <a:pt x="f660" y="f23"/>
                    <a:pt x="f661" y="f113"/>
                  </a:cubicBezTo>
                  <a:cubicBezTo>
                    <a:pt x="f662" y="f663"/>
                    <a:pt x="f664" y="f665"/>
                    <a:pt x="f666" y="f667"/>
                  </a:cubicBezTo>
                  <a:cubicBezTo>
                    <a:pt x="f668" y="f669"/>
                    <a:pt x="f670" y="f77"/>
                    <a:pt x="f671" y="f672"/>
                  </a:cubicBezTo>
                  <a:cubicBezTo>
                    <a:pt x="f673" y="f674"/>
                    <a:pt x="f675" y="f676"/>
                    <a:pt x="f677" y="f678"/>
                  </a:cubicBezTo>
                  <a:cubicBezTo>
                    <a:pt x="f679" y="f680"/>
                    <a:pt x="f681" y="f682"/>
                    <a:pt x="f683" y="f684"/>
                  </a:cubicBezTo>
                  <a:cubicBezTo>
                    <a:pt x="f685" y="f686"/>
                    <a:pt x="f687" y="f688"/>
                    <a:pt x="f689" y="f690"/>
                  </a:cubicBezTo>
                  <a:cubicBezTo>
                    <a:pt x="f691" y="f692"/>
                    <a:pt x="f693" y="f669"/>
                    <a:pt x="f694" y="f695"/>
                  </a:cubicBezTo>
                  <a:cubicBezTo>
                    <a:pt x="f696" y="f697"/>
                    <a:pt x="f698" y="f699"/>
                    <a:pt x="f700" y="f701"/>
                  </a:cubicBezTo>
                  <a:cubicBezTo>
                    <a:pt x="f702" y="f141"/>
                    <a:pt x="f703" y="f704"/>
                    <a:pt x="f705" y="f706"/>
                  </a:cubicBezTo>
                  <a:cubicBezTo>
                    <a:pt x="f707" y="f118"/>
                    <a:pt x="f708" y="f709"/>
                    <a:pt x="f710" y="f711"/>
                  </a:cubicBezTo>
                  <a:cubicBezTo>
                    <a:pt x="f712" y="f713"/>
                    <a:pt x="f714" y="f715"/>
                    <a:pt x="f716" y="f717"/>
                  </a:cubicBezTo>
                  <a:cubicBezTo>
                    <a:pt x="f718" y="f719"/>
                    <a:pt x="f720" y="f721"/>
                    <a:pt x="f722" y="f723"/>
                  </a:cubicBezTo>
                  <a:cubicBezTo>
                    <a:pt x="f724" y="f725"/>
                    <a:pt x="f726" y="f727"/>
                    <a:pt x="f728" y="f729"/>
                  </a:cubicBezTo>
                  <a:cubicBezTo>
                    <a:pt x="f730" y="f731"/>
                    <a:pt x="f732" y="f733"/>
                    <a:pt x="f734" y="f735"/>
                  </a:cubicBezTo>
                  <a:cubicBezTo>
                    <a:pt x="f364" y="f736"/>
                    <a:pt x="f737" y="f738"/>
                    <a:pt x="f739" y="f740"/>
                  </a:cubicBezTo>
                  <a:cubicBezTo>
                    <a:pt x="f741" y="f742"/>
                    <a:pt x="f743" y="f742"/>
                    <a:pt x="f744" y="f745"/>
                  </a:cubicBezTo>
                  <a:cubicBezTo>
                    <a:pt x="f746" y="f747"/>
                    <a:pt x="f748" y="f120"/>
                    <a:pt x="f749" y="f750"/>
                  </a:cubicBezTo>
                  <a:cubicBezTo>
                    <a:pt x="f751" y="f676"/>
                    <a:pt x="f752" y="f753"/>
                    <a:pt x="f754" y="f755"/>
                  </a:cubicBezTo>
                  <a:cubicBezTo>
                    <a:pt x="f756" y="f725"/>
                    <a:pt x="f757" y="f758"/>
                    <a:pt x="f759" y="f760"/>
                  </a:cubicBezTo>
                  <a:cubicBezTo>
                    <a:pt x="f761" y="f690"/>
                    <a:pt x="f762" y="f763"/>
                    <a:pt x="f764" y="f765"/>
                  </a:cubicBezTo>
                  <a:cubicBezTo>
                    <a:pt x="f766" y="f767"/>
                    <a:pt x="f768" y="f769"/>
                    <a:pt x="f770" y="f659"/>
                  </a:cubicBezTo>
                  <a:cubicBezTo>
                    <a:pt x="f771" y="f772"/>
                    <a:pt x="f773" y="f774"/>
                    <a:pt x="f775" y="f776"/>
                  </a:cubicBezTo>
                  <a:cubicBezTo>
                    <a:pt x="f777" y="f778"/>
                    <a:pt x="f779" y="f780"/>
                    <a:pt x="f781" y="f782"/>
                  </a:cubicBezTo>
                  <a:cubicBezTo>
                    <a:pt x="f783" y="f784"/>
                    <a:pt x="f785" y="f786"/>
                    <a:pt x="f787" y="f788"/>
                  </a:cubicBezTo>
                  <a:cubicBezTo>
                    <a:pt x="f789" y="f790"/>
                    <a:pt x="f791" y="f792"/>
                    <a:pt x="f793" y="f794"/>
                  </a:cubicBezTo>
                  <a:cubicBezTo>
                    <a:pt x="f795" y="f796"/>
                    <a:pt x="f797" y="f798"/>
                    <a:pt x="f799" y="f798"/>
                  </a:cubicBezTo>
                  <a:cubicBezTo>
                    <a:pt x="f800" y="f798"/>
                    <a:pt x="f801" y="f802"/>
                    <a:pt x="f803" y="f804"/>
                  </a:cubicBezTo>
                  <a:cubicBezTo>
                    <a:pt x="f805" y="f806"/>
                    <a:pt x="f807" y="f808"/>
                    <a:pt x="f809" y="f810"/>
                  </a:cubicBezTo>
                  <a:cubicBezTo>
                    <a:pt x="f811" y="f812"/>
                    <a:pt x="f813" y="f814"/>
                    <a:pt x="f815" y="f816"/>
                  </a:cubicBezTo>
                  <a:cubicBezTo>
                    <a:pt x="f817" y="f818"/>
                    <a:pt x="f819" y="f820"/>
                    <a:pt x="f821" y="f822"/>
                  </a:cubicBezTo>
                  <a:cubicBezTo>
                    <a:pt x="f823" y="f824"/>
                    <a:pt x="f825" y="f826"/>
                    <a:pt x="f827" y="f828"/>
                  </a:cubicBezTo>
                  <a:cubicBezTo>
                    <a:pt x="f829" y="f830"/>
                    <a:pt x="f831" y="f832"/>
                    <a:pt x="f833" y="f834"/>
                  </a:cubicBezTo>
                  <a:cubicBezTo>
                    <a:pt x="f835" y="f836"/>
                    <a:pt x="f837" y="f838"/>
                    <a:pt x="f839" y="f840"/>
                  </a:cubicBezTo>
                  <a:cubicBezTo>
                    <a:pt x="f841" y="f842"/>
                    <a:pt x="f843" y="f844"/>
                    <a:pt x="f845" y="f846"/>
                  </a:cubicBezTo>
                  <a:cubicBezTo>
                    <a:pt x="f847" y="f848"/>
                    <a:pt x="f849" y="f850"/>
                    <a:pt x="f851" y="f852"/>
                  </a:cubicBezTo>
                  <a:cubicBezTo>
                    <a:pt x="f853" y="f854"/>
                    <a:pt x="f855" y="f856"/>
                    <a:pt x="f857" y="f858"/>
                  </a:cubicBezTo>
                  <a:cubicBezTo>
                    <a:pt x="f859" y="f860"/>
                    <a:pt x="f861" y="f862"/>
                    <a:pt x="f863" y="f864"/>
                  </a:cubicBezTo>
                  <a:cubicBezTo>
                    <a:pt x="f865" y="f866"/>
                    <a:pt x="f867" y="f868"/>
                    <a:pt x="f869" y="f870"/>
                  </a:cubicBezTo>
                  <a:cubicBezTo>
                    <a:pt x="f871" y="f872"/>
                    <a:pt x="f873" y="f874"/>
                    <a:pt x="f875" y="f876"/>
                  </a:cubicBezTo>
                  <a:cubicBezTo>
                    <a:pt x="f877" y="f878"/>
                    <a:pt x="f879" y="f872"/>
                    <a:pt x="f880" y="f881"/>
                  </a:cubicBezTo>
                  <a:cubicBezTo>
                    <a:pt x="f882" y="f883"/>
                    <a:pt x="f884" y="f885"/>
                    <a:pt x="f886" y="f887"/>
                  </a:cubicBezTo>
                  <a:cubicBezTo>
                    <a:pt x="f888" y="f889"/>
                    <a:pt x="f890" y="f891"/>
                    <a:pt x="f892" y="f893"/>
                  </a:cubicBezTo>
                  <a:cubicBezTo>
                    <a:pt x="f894" y="f895"/>
                    <a:pt x="f896" y="f897"/>
                    <a:pt x="f898" y="f899"/>
                  </a:cubicBezTo>
                  <a:cubicBezTo>
                    <a:pt x="f900" y="f901"/>
                    <a:pt x="f902" y="f903"/>
                    <a:pt x="f904" y="f905"/>
                  </a:cubicBezTo>
                  <a:cubicBezTo>
                    <a:pt x="f906" y="f907"/>
                    <a:pt x="f908" y="f909"/>
                    <a:pt x="f910" y="f911"/>
                  </a:cubicBezTo>
                  <a:cubicBezTo>
                    <a:pt x="f912" y="f913"/>
                    <a:pt x="f914" y="f915"/>
                    <a:pt x="f916" y="f917"/>
                  </a:cubicBezTo>
                  <a:cubicBezTo>
                    <a:pt x="f918" y="f919"/>
                    <a:pt x="f920" y="f7"/>
                    <a:pt x="f921" y="f7"/>
                  </a:cubicBezTo>
                  <a:cubicBezTo>
                    <a:pt x="f922" y="f7"/>
                    <a:pt x="f923" y="f924"/>
                    <a:pt x="f925" y="f926"/>
                  </a:cubicBezTo>
                  <a:cubicBezTo>
                    <a:pt x="f927" y="f928"/>
                    <a:pt x="f929" y="f930"/>
                    <a:pt x="f931" y="f932"/>
                  </a:cubicBezTo>
                  <a:cubicBezTo>
                    <a:pt x="f933" y="f891"/>
                    <a:pt x="f934" y="f935"/>
                    <a:pt x="f936" y="f937"/>
                  </a:cubicBezTo>
                  <a:cubicBezTo>
                    <a:pt x="f938" y="f939"/>
                    <a:pt x="f940" y="f941"/>
                    <a:pt x="f942" y="f943"/>
                  </a:cubicBezTo>
                  <a:cubicBezTo>
                    <a:pt x="f944" y="f945"/>
                    <a:pt x="f946" y="f885"/>
                    <a:pt x="f142" y="f947"/>
                  </a:cubicBezTo>
                  <a:cubicBezTo>
                    <a:pt x="f948" y="f949"/>
                    <a:pt x="f950" y="f951"/>
                    <a:pt x="f952" y="f953"/>
                  </a:cubicBezTo>
                  <a:cubicBezTo>
                    <a:pt x="f954" y="f955"/>
                    <a:pt x="f956" y="f957"/>
                    <a:pt x="f958" y="f959"/>
                  </a:cubicBezTo>
                  <a:cubicBezTo>
                    <a:pt x="f960" y="f961"/>
                    <a:pt x="f962" y="f963"/>
                    <a:pt x="f964" y="f965"/>
                  </a:cubicBezTo>
                  <a:cubicBezTo>
                    <a:pt x="f966" y="f967"/>
                    <a:pt x="f968" y="f969"/>
                    <a:pt x="f970" y="f971"/>
                  </a:cubicBezTo>
                  <a:cubicBezTo>
                    <a:pt x="f972" y="f973"/>
                    <a:pt x="f974" y="f975"/>
                    <a:pt x="f976" y="f975"/>
                  </a:cubicBezTo>
                  <a:cubicBezTo>
                    <a:pt x="f977" y="f975"/>
                    <a:pt x="f978" y="f979"/>
                    <a:pt x="f980" y="f969"/>
                  </a:cubicBezTo>
                  <a:cubicBezTo>
                    <a:pt x="f981" y="f982"/>
                    <a:pt x="f983" y="f984"/>
                    <a:pt x="f985" y="f986"/>
                  </a:cubicBezTo>
                  <a:cubicBezTo>
                    <a:pt x="f987" y="f988"/>
                    <a:pt x="f989" y="f990"/>
                    <a:pt x="f991" y="f953"/>
                  </a:cubicBezTo>
                  <a:cubicBezTo>
                    <a:pt x="f992" y="f993"/>
                    <a:pt x="f994" y="f995"/>
                    <a:pt x="f996" y="f997"/>
                  </a:cubicBezTo>
                  <a:cubicBezTo>
                    <a:pt x="f998" y="f982"/>
                    <a:pt x="f999" y="f1000"/>
                    <a:pt x="f1001" y="f1002"/>
                  </a:cubicBezTo>
                  <a:cubicBezTo>
                    <a:pt x="f1003" y="f1004"/>
                    <a:pt x="f1005" y="f1006"/>
                    <a:pt x="f1007" y="f1008"/>
                  </a:cubicBezTo>
                  <a:cubicBezTo>
                    <a:pt x="f1009" y="f1010"/>
                    <a:pt x="f1011" y="f995"/>
                    <a:pt x="f1012" y="f1013"/>
                  </a:cubicBezTo>
                  <a:cubicBezTo>
                    <a:pt x="f1014" y="f1015"/>
                    <a:pt x="f1016" y="f1017"/>
                    <a:pt x="f1018" y="f1019"/>
                  </a:cubicBezTo>
                  <a:cubicBezTo>
                    <a:pt x="f1020" y="f864"/>
                    <a:pt x="f1021" y="f1022"/>
                    <a:pt x="f1023" y="f993"/>
                  </a:cubicBezTo>
                  <a:cubicBezTo>
                    <a:pt x="f1024" y="f951"/>
                    <a:pt x="f1025" y="f995"/>
                    <a:pt x="f1026" y="f1027"/>
                  </a:cubicBezTo>
                  <a:cubicBezTo>
                    <a:pt x="f1028" y="f951"/>
                    <a:pt x="f1029" y="f1030"/>
                    <a:pt x="f1031" y="f1032"/>
                  </a:cubicBezTo>
                  <a:cubicBezTo>
                    <a:pt x="f1033" y="f1034"/>
                    <a:pt x="f1035" y="f1036"/>
                    <a:pt x="f1037" y="f1038"/>
                  </a:cubicBezTo>
                  <a:cubicBezTo>
                    <a:pt x="f1039" y="f1040"/>
                    <a:pt x="f1041" y="f1042"/>
                    <a:pt x="f1043" y="f1044"/>
                  </a:cubicBezTo>
                  <a:cubicBezTo>
                    <a:pt x="f1045" y="f1046"/>
                    <a:pt x="f1047" y="f988"/>
                    <a:pt x="f1048" y="f1049"/>
                  </a:cubicBezTo>
                  <a:cubicBezTo>
                    <a:pt x="f1050" y="f969"/>
                    <a:pt x="f1051" y="f957"/>
                    <a:pt x="f1052" y="f1053"/>
                  </a:cubicBezTo>
                  <a:cubicBezTo>
                    <a:pt x="f1054" y="f1055"/>
                    <a:pt x="f1056" y="f1057"/>
                    <a:pt x="f1058" y="f1059"/>
                  </a:cubicBezTo>
                  <a:cubicBezTo>
                    <a:pt x="f1060" y="f1061"/>
                    <a:pt x="f1062" y="f1063"/>
                    <a:pt x="f1064" y="f1065"/>
                  </a:cubicBezTo>
                  <a:cubicBezTo>
                    <a:pt x="f1066" y="f1067"/>
                    <a:pt x="f1068" y="f1069"/>
                    <a:pt x="f1070" y="f1071"/>
                  </a:cubicBezTo>
                  <a:cubicBezTo>
                    <a:pt x="f1072" y="f1073"/>
                    <a:pt x="f1074" y="f986"/>
                    <a:pt x="f1075" y="f549"/>
                  </a:cubicBezTo>
                  <a:cubicBezTo>
                    <a:pt x="f1076" y="f1077"/>
                    <a:pt x="f1078" y="f1079"/>
                    <a:pt x="f1080" y="f1081"/>
                  </a:cubicBezTo>
                  <a:close/>
                </a:path>
              </a:pathLst>
            </a:custGeom>
            <a:blipFill>
              <a:blip r:embed="rId3">
                <a:alphaModFix amt="57000"/>
              </a:blip>
              <a:tile sx="100000" sy="100000" algn="tl"/>
            </a:blip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grpSp>
      <p:sp>
        <p:nvSpPr>
          <p:cNvPr id="7" name="TextBox 3">
            <a:extLst>
              <a:ext uri="{FF2B5EF4-FFF2-40B4-BE49-F238E27FC236}">
                <a16:creationId xmlns:a16="http://schemas.microsoft.com/office/drawing/2014/main" id="{B353EBC1-2890-42F1-3881-16D06E19A352}"/>
              </a:ext>
            </a:extLst>
          </p:cNvPr>
          <p:cNvSpPr txBox="1"/>
          <p:nvPr/>
        </p:nvSpPr>
        <p:spPr>
          <a:xfrm>
            <a:off x="7806935" y="524333"/>
            <a:ext cx="2951070" cy="564989"/>
          </a:xfrm>
          <a:prstGeom prst="rect">
            <a:avLst/>
          </a:prstGeom>
          <a:noFill/>
          <a:ln cap="flat">
            <a:noFill/>
          </a:ln>
        </p:spPr>
        <p:txBody>
          <a:bodyPr vert="horz" wrap="square" lIns="91440" tIns="45720" rIns="91440" bIns="45720" anchor="t" anchorCtr="1" compatLnSpc="1">
            <a:normAutofit/>
          </a:bodyPr>
          <a:lstStyle/>
          <a:p>
            <a:pPr marL="0" marR="0" lvl="0" indent="0" algn="ctr" defTabSz="914354" rtl="0" fontAlgn="auto" hangingPunct="1">
              <a:lnSpc>
                <a:spcPct val="90000"/>
              </a:lnSpc>
              <a:spcBef>
                <a:spcPts val="0"/>
              </a:spcBef>
              <a:spcAft>
                <a:spcPts val="600"/>
              </a:spcAft>
              <a:buNone/>
              <a:tabLst/>
              <a:defRPr sz="1800" b="0" i="0" u="none" strike="noStrike" kern="0" cap="none" spc="0" baseline="0">
                <a:solidFill>
                  <a:srgbClr val="000000"/>
                </a:solidFill>
                <a:uFillTx/>
              </a:defRPr>
            </a:pPr>
            <a:r>
              <a:rPr lang="en-US" sz="2400" b="1" i="0" u="none" strike="noStrike" kern="0" cap="none" spc="0" baseline="0" dirty="0">
                <a:solidFill>
                  <a:srgbClr val="FFFFFF"/>
                </a:solidFill>
                <a:uFillTx/>
                <a:latin typeface="Times New Roman" pitchFamily="18"/>
                <a:cs typeface="Times New Roman" pitchFamily="18"/>
              </a:rPr>
              <a:t>User Interface</a:t>
            </a:r>
          </a:p>
        </p:txBody>
      </p:sp>
      <p:sp>
        <p:nvSpPr>
          <p:cNvPr id="8" name="TextBox 7">
            <a:extLst>
              <a:ext uri="{FF2B5EF4-FFF2-40B4-BE49-F238E27FC236}">
                <a16:creationId xmlns:a16="http://schemas.microsoft.com/office/drawing/2014/main" id="{E48F35E1-FF06-0B7E-D47A-720668D3C0C1}"/>
              </a:ext>
            </a:extLst>
          </p:cNvPr>
          <p:cNvSpPr txBox="1"/>
          <p:nvPr/>
        </p:nvSpPr>
        <p:spPr>
          <a:xfrm>
            <a:off x="6605908" y="1371817"/>
            <a:ext cx="5310789" cy="5016758"/>
          </a:xfrm>
          <a:prstGeom prst="rect">
            <a:avLst/>
          </a:prstGeom>
          <a:noFill/>
          <a:ln cap="flat">
            <a:noFill/>
          </a:ln>
        </p:spPr>
        <p:txBody>
          <a:bodyPr vert="horz" wrap="square" lIns="91440" tIns="45720" rIns="91440" bIns="45720" anchor="t" anchorCtr="0" compatLnSpc="1">
            <a:spAutoFit/>
          </a:bodyPr>
          <a:lstStyle/>
          <a:p>
            <a:pPr marL="0" marR="0" lvl="0" indent="457172" algn="l" defTabSz="914354" rtl="0" fontAlgn="auto" hangingPunct="1">
              <a:lnSpc>
                <a:spcPct val="100000"/>
              </a:lnSpc>
              <a:spcBef>
                <a:spcPts val="1400"/>
              </a:spcBef>
              <a:spcAft>
                <a:spcPts val="1400"/>
              </a:spcAft>
              <a:buNone/>
              <a:tabLst/>
              <a:defRPr sz="1800" b="0" i="0" u="none" strike="noStrike" kern="0" cap="none" spc="0" baseline="0">
                <a:solidFill>
                  <a:srgbClr val="000000"/>
                </a:solidFill>
                <a:uFillTx/>
              </a:defRPr>
            </a:pPr>
            <a:r>
              <a:rPr lang="en-US" sz="2000" b="0" i="0" u="none" strike="noStrike" kern="0" cap="none" spc="0" baseline="0" dirty="0">
                <a:solidFill>
                  <a:srgbClr val="F2F2F2"/>
                </a:solidFill>
                <a:uFillTx/>
                <a:latin typeface="Times New Roman" pitchFamily="18"/>
                <a:cs typeface="Times New Roman" pitchFamily="18"/>
              </a:rPr>
              <a:t>It is the main platform where the customer comes across the website that makes it easier for sports enthusiasts to find the top personalized sport goods which is easily accessible to everyone. It  focuses on the fonts, icons, button labels, images, color schemes, commonly used controls, branding graphics, copyright and privacy notices, screen size, layout, resolution constraints, footer navigation links, and shortcut keys that will appear on every screen, from one product to other similar items and their availability. Data validation such as input value restrictions for employee portal as it works by the filter feature which functions based on the details provided by employees during data entry.</a:t>
            </a:r>
            <a:br>
              <a:rPr lang="en-US" sz="2000" b="0" i="0" u="none" strike="noStrike" kern="0" cap="none" spc="0" baseline="0" dirty="0">
                <a:solidFill>
                  <a:srgbClr val="F2F2F2"/>
                </a:solidFill>
                <a:uFillTx/>
                <a:latin typeface="Times New Roman" pitchFamily="18"/>
                <a:cs typeface="Times New Roman" pitchFamily="18"/>
              </a:rPr>
            </a:br>
            <a:endParaRPr lang="en-US" sz="2000" b="0" i="0" u="none" strike="noStrike" kern="0" cap="none" spc="0" baseline="0" dirty="0">
              <a:solidFill>
                <a:srgbClr val="F2F2F2"/>
              </a:solidFill>
              <a:uFillTx/>
              <a:latin typeface="Times New Roman" pitchFamily="18"/>
              <a:cs typeface="Times New Roman" pitchFamily="18"/>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name="Slide57">
    <p:bg>
      <p:bgPr>
        <a:solidFill>
          <a:srgbClr val="FFFFFF"/>
        </a:solidFill>
        <a:effectLst/>
      </p:bgPr>
    </p:bg>
    <p:spTree>
      <p:nvGrpSpPr>
        <p:cNvPr id="1" name=""/>
        <p:cNvGrpSpPr/>
        <p:nvPr/>
      </p:nvGrpSpPr>
      <p:grpSpPr>
        <a:xfrm>
          <a:off x="0" y="0"/>
          <a:ext cx="0" cy="0"/>
          <a:chOff x="0" y="0"/>
          <a:chExt cx="0" cy="0"/>
        </a:xfrm>
      </p:grpSpPr>
      <p:sp>
        <p:nvSpPr>
          <p:cNvPr id="2" name="Rectangle 25627">
            <a:extLst>
              <a:ext uri="{FF2B5EF4-FFF2-40B4-BE49-F238E27FC236}">
                <a16:creationId xmlns:a16="http://schemas.microsoft.com/office/drawing/2014/main" id="{C86F8BE9-6CA4-9D8E-5722-AFAD48E07D80}"/>
              </a:ext>
            </a:extLst>
          </p:cNvPr>
          <p:cNvSpPr>
            <a:spLocks noMove="1" noResize="1"/>
          </p:cNvSpPr>
          <p:nvPr/>
        </p:nvSpPr>
        <p:spPr>
          <a:xfrm>
            <a:off x="9" y="0"/>
            <a:ext cx="12191996" cy="6858000"/>
          </a:xfrm>
          <a:prstGeom prst="rect">
            <a:avLst/>
          </a:pr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3" name="Freeform: Shape 25629">
            <a:extLst>
              <a:ext uri="{FF2B5EF4-FFF2-40B4-BE49-F238E27FC236}">
                <a16:creationId xmlns:a16="http://schemas.microsoft.com/office/drawing/2014/main" id="{EEF8B835-AF86-9E31-88FF-24261FD352CF}"/>
              </a:ext>
            </a:extLst>
          </p:cNvPr>
          <p:cNvSpPr>
            <a:spLocks noMove="1" noResize="1"/>
          </p:cNvSpPr>
          <p:nvPr/>
        </p:nvSpPr>
        <p:spPr>
          <a:xfrm>
            <a:off x="0" y="9"/>
            <a:ext cx="2232251" cy="2361886"/>
          </a:xfrm>
          <a:custGeom>
            <a:avLst/>
            <a:gdLst>
              <a:gd name="f0" fmla="val 10800000"/>
              <a:gd name="f1" fmla="val 5400000"/>
              <a:gd name="f2" fmla="val 180"/>
              <a:gd name="f3" fmla="val w"/>
              <a:gd name="f4" fmla="val h"/>
              <a:gd name="f5" fmla="val 0"/>
              <a:gd name="f6" fmla="val 3871489"/>
              <a:gd name="f7" fmla="val 4096327"/>
              <a:gd name="f8" fmla="val 2292284"/>
              <a:gd name="f9" fmla="val 3500914"/>
              <a:gd name="f10" fmla="val 3542229"/>
              <a:gd name="f11" fmla="val 68006"/>
              <a:gd name="f12" fmla="val 3752213"/>
              <a:gd name="f13" fmla="val 454545"/>
              <a:gd name="f14" fmla="val 897507"/>
              <a:gd name="f15" fmla="val 1368323"/>
              <a:gd name="f16" fmla="val 2874936"/>
              <a:gd name="f17" fmla="val 2650098"/>
              <a:gd name="f18" fmla="val 1143485"/>
              <a:gd name="f19" fmla="val 766832"/>
              <a:gd name="f20" fmla="val 408006"/>
              <a:gd name="f21" fmla="val 4019990"/>
              <a:gd name="f22" fmla="val 81633"/>
              <a:gd name="f23" fmla="val 3881944"/>
              <a:gd name="f24" fmla="val 3842618"/>
              <a:gd name="f25" fmla="val 2741475"/>
              <a:gd name="f26" fmla="val 6615"/>
              <a:gd name="f27" fmla="val 2747487"/>
              <a:gd name="f28" fmla="val 315579"/>
              <a:gd name="f29" fmla="val 3002472"/>
              <a:gd name="f30" fmla="val 711663"/>
              <a:gd name="f31" fmla="val 3155655"/>
              <a:gd name="f32" fmla="val 2130515"/>
              <a:gd name="f33" fmla="val 2930817"/>
              <a:gd name="f34" fmla="val 2355353"/>
              <a:gd name="f35" fmla="val 874812"/>
              <a:gd name="f36" fmla="val 2730741"/>
              <a:gd name="f37" fmla="val 427979"/>
              <a:gd name="f38" fmla="val 2407287"/>
              <a:gd name="f39" fmla="val 104524"/>
              <a:gd name="f40" fmla="+- 0 0 -90"/>
              <a:gd name="f41" fmla="*/ f3 1 3871489"/>
              <a:gd name="f42" fmla="*/ f4 1 4096327"/>
              <a:gd name="f43" fmla="+- f7 0 f5"/>
              <a:gd name="f44" fmla="+- f6 0 f5"/>
              <a:gd name="f45" fmla="*/ f40 f0 1"/>
              <a:gd name="f46" fmla="*/ f44 1 3871489"/>
              <a:gd name="f47" fmla="*/ f43 1 4096327"/>
              <a:gd name="f48" fmla="*/ 2292284 f44 1"/>
              <a:gd name="f49" fmla="*/ 0 f43 1"/>
              <a:gd name="f50" fmla="*/ 3500914 f44 1"/>
              <a:gd name="f51" fmla="*/ 3542229 f44 1"/>
              <a:gd name="f52" fmla="*/ 68006 f43 1"/>
              <a:gd name="f53" fmla="*/ 3871489 f44 1"/>
              <a:gd name="f54" fmla="*/ 1368323 f43 1"/>
              <a:gd name="f55" fmla="*/ 1143485 f44 1"/>
              <a:gd name="f56" fmla="*/ 4096327 f43 1"/>
              <a:gd name="f57" fmla="*/ 81633 f44 1"/>
              <a:gd name="f58" fmla="*/ 3881944 f43 1"/>
              <a:gd name="f59" fmla="*/ 0 f44 1"/>
              <a:gd name="f60" fmla="*/ 3842618 f43 1"/>
              <a:gd name="f61" fmla="*/ 2741475 f43 1"/>
              <a:gd name="f62" fmla="*/ 6615 f44 1"/>
              <a:gd name="f63" fmla="*/ 2747487 f43 1"/>
              <a:gd name="f64" fmla="*/ 3155655 f43 1"/>
              <a:gd name="f65" fmla="*/ 2930817 f44 1"/>
              <a:gd name="f66" fmla="*/ 2407287 f44 1"/>
              <a:gd name="f67" fmla="*/ 104524 f43 1"/>
              <a:gd name="f68" fmla="*/ f45 1 f2"/>
              <a:gd name="f69" fmla="*/ f48 1 3871489"/>
              <a:gd name="f70" fmla="*/ f49 1 4096327"/>
              <a:gd name="f71" fmla="*/ f50 1 3871489"/>
              <a:gd name="f72" fmla="*/ f51 1 3871489"/>
              <a:gd name="f73" fmla="*/ f52 1 4096327"/>
              <a:gd name="f74" fmla="*/ f53 1 3871489"/>
              <a:gd name="f75" fmla="*/ f54 1 4096327"/>
              <a:gd name="f76" fmla="*/ f55 1 3871489"/>
              <a:gd name="f77" fmla="*/ f56 1 4096327"/>
              <a:gd name="f78" fmla="*/ f57 1 3871489"/>
              <a:gd name="f79" fmla="*/ f58 1 4096327"/>
              <a:gd name="f80" fmla="*/ f59 1 3871489"/>
              <a:gd name="f81" fmla="*/ f60 1 4096327"/>
              <a:gd name="f82" fmla="*/ f61 1 4096327"/>
              <a:gd name="f83" fmla="*/ f62 1 3871489"/>
              <a:gd name="f84" fmla="*/ f63 1 4096327"/>
              <a:gd name="f85" fmla="*/ f64 1 4096327"/>
              <a:gd name="f86" fmla="*/ f65 1 3871489"/>
              <a:gd name="f87" fmla="*/ f66 1 3871489"/>
              <a:gd name="f88" fmla="*/ f67 1 4096327"/>
              <a:gd name="f89" fmla="*/ f5 1 f46"/>
              <a:gd name="f90" fmla="*/ f6 1 f46"/>
              <a:gd name="f91" fmla="*/ f5 1 f47"/>
              <a:gd name="f92" fmla="*/ f7 1 f47"/>
              <a:gd name="f93" fmla="+- f68 0 f1"/>
              <a:gd name="f94" fmla="*/ f69 1 f46"/>
              <a:gd name="f95" fmla="*/ f70 1 f47"/>
              <a:gd name="f96" fmla="*/ f71 1 f46"/>
              <a:gd name="f97" fmla="*/ f72 1 f46"/>
              <a:gd name="f98" fmla="*/ f73 1 f47"/>
              <a:gd name="f99" fmla="*/ f74 1 f46"/>
              <a:gd name="f100" fmla="*/ f75 1 f47"/>
              <a:gd name="f101" fmla="*/ f76 1 f46"/>
              <a:gd name="f102" fmla="*/ f77 1 f47"/>
              <a:gd name="f103" fmla="*/ f78 1 f46"/>
              <a:gd name="f104" fmla="*/ f79 1 f47"/>
              <a:gd name="f105" fmla="*/ f80 1 f46"/>
              <a:gd name="f106" fmla="*/ f81 1 f47"/>
              <a:gd name="f107" fmla="*/ f82 1 f47"/>
              <a:gd name="f108" fmla="*/ f83 1 f46"/>
              <a:gd name="f109" fmla="*/ f84 1 f47"/>
              <a:gd name="f110" fmla="*/ f85 1 f47"/>
              <a:gd name="f111" fmla="*/ f86 1 f46"/>
              <a:gd name="f112" fmla="*/ f87 1 f46"/>
              <a:gd name="f113" fmla="*/ f88 1 f47"/>
              <a:gd name="f114" fmla="*/ f89 f41 1"/>
              <a:gd name="f115" fmla="*/ f90 f41 1"/>
              <a:gd name="f116" fmla="*/ f92 f42 1"/>
              <a:gd name="f117" fmla="*/ f91 f42 1"/>
              <a:gd name="f118" fmla="*/ f94 f41 1"/>
              <a:gd name="f119" fmla="*/ f95 f42 1"/>
              <a:gd name="f120" fmla="*/ f96 f41 1"/>
              <a:gd name="f121" fmla="*/ f97 f41 1"/>
              <a:gd name="f122" fmla="*/ f98 f42 1"/>
              <a:gd name="f123" fmla="*/ f99 f41 1"/>
              <a:gd name="f124" fmla="*/ f100 f42 1"/>
              <a:gd name="f125" fmla="*/ f101 f41 1"/>
              <a:gd name="f126" fmla="*/ f102 f42 1"/>
              <a:gd name="f127" fmla="*/ f103 f41 1"/>
              <a:gd name="f128" fmla="*/ f104 f42 1"/>
              <a:gd name="f129" fmla="*/ f105 f41 1"/>
              <a:gd name="f130" fmla="*/ f106 f42 1"/>
              <a:gd name="f131" fmla="*/ f107 f42 1"/>
              <a:gd name="f132" fmla="*/ f108 f41 1"/>
              <a:gd name="f133" fmla="*/ f109 f42 1"/>
              <a:gd name="f134" fmla="*/ f110 f42 1"/>
              <a:gd name="f135" fmla="*/ f111 f41 1"/>
              <a:gd name="f136" fmla="*/ f112 f41 1"/>
              <a:gd name="f137" fmla="*/ f113 f42 1"/>
            </a:gdLst>
            <a:ahLst/>
            <a:cxnLst>
              <a:cxn ang="3cd4">
                <a:pos x="hc" y="t"/>
              </a:cxn>
              <a:cxn ang="0">
                <a:pos x="r" y="vc"/>
              </a:cxn>
              <a:cxn ang="cd4">
                <a:pos x="hc" y="b"/>
              </a:cxn>
              <a:cxn ang="cd2">
                <a:pos x="l" y="vc"/>
              </a:cxn>
              <a:cxn ang="f93">
                <a:pos x="f118" y="f119"/>
              </a:cxn>
              <a:cxn ang="f93">
                <a:pos x="f120" y="f119"/>
              </a:cxn>
              <a:cxn ang="f93">
                <a:pos x="f121" y="f122"/>
              </a:cxn>
              <a:cxn ang="f93">
                <a:pos x="f123" y="f124"/>
              </a:cxn>
              <a:cxn ang="f93">
                <a:pos x="f125" y="f126"/>
              </a:cxn>
              <a:cxn ang="f93">
                <a:pos x="f127" y="f128"/>
              </a:cxn>
              <a:cxn ang="f93">
                <a:pos x="f129" y="f130"/>
              </a:cxn>
              <a:cxn ang="f93">
                <a:pos x="f129" y="f131"/>
              </a:cxn>
              <a:cxn ang="f93">
                <a:pos x="f132" y="f133"/>
              </a:cxn>
              <a:cxn ang="f93">
                <a:pos x="f125" y="f134"/>
              </a:cxn>
              <a:cxn ang="f93">
                <a:pos x="f135" y="f124"/>
              </a:cxn>
              <a:cxn ang="f93">
                <a:pos x="f136" y="f137"/>
              </a:cxn>
            </a:cxnLst>
            <a:rect l="f114" t="f117" r="f115" b="f116"/>
            <a:pathLst>
              <a:path w="3871489" h="4096327">
                <a:moveTo>
                  <a:pt x="f8" y="f5"/>
                </a:moveTo>
                <a:lnTo>
                  <a:pt x="f9" y="f5"/>
                </a:lnTo>
                <a:lnTo>
                  <a:pt x="f10" y="f11"/>
                </a:lnTo>
                <a:cubicBezTo>
                  <a:pt x="f12" y="f13"/>
                  <a:pt x="f6" y="f14"/>
                  <a:pt x="f6" y="f15"/>
                </a:cubicBezTo>
                <a:cubicBezTo>
                  <a:pt x="f6" y="f16"/>
                  <a:pt x="f17" y="f7"/>
                  <a:pt x="f18" y="f7"/>
                </a:cubicBezTo>
                <a:cubicBezTo>
                  <a:pt x="f19" y="f7"/>
                  <a:pt x="f20" y="f21"/>
                  <a:pt x="f22" y="f23"/>
                </a:cubicBezTo>
                <a:lnTo>
                  <a:pt x="f5" y="f24"/>
                </a:lnTo>
                <a:lnTo>
                  <a:pt x="f5" y="f25"/>
                </a:lnTo>
                <a:lnTo>
                  <a:pt x="f26" y="f27"/>
                </a:lnTo>
                <a:cubicBezTo>
                  <a:pt x="f28" y="f29"/>
                  <a:pt x="f30" y="f31"/>
                  <a:pt x="f18" y="f31"/>
                </a:cubicBezTo>
                <a:cubicBezTo>
                  <a:pt x="f32" y="f31"/>
                  <a:pt x="f33" y="f34"/>
                  <a:pt x="f33" y="f15"/>
                </a:cubicBezTo>
                <a:cubicBezTo>
                  <a:pt x="f33" y="f35"/>
                  <a:pt x="f36" y="f37"/>
                  <a:pt x="f38" y="f39"/>
                </a:cubicBezTo>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4472C4"/>
              </a:solidFill>
              <a:uFillTx/>
              <a:latin typeface="Calibri"/>
            </a:endParaRPr>
          </a:p>
        </p:txBody>
      </p:sp>
      <p:sp>
        <p:nvSpPr>
          <p:cNvPr id="4" name="Freeform: Shape 25631">
            <a:extLst>
              <a:ext uri="{FF2B5EF4-FFF2-40B4-BE49-F238E27FC236}">
                <a16:creationId xmlns:a16="http://schemas.microsoft.com/office/drawing/2014/main" id="{6C7AE014-D82F-E1FA-8543-B7706B874D38}"/>
              </a:ext>
            </a:extLst>
          </p:cNvPr>
          <p:cNvSpPr>
            <a:spLocks noMove="1" noResize="1"/>
          </p:cNvSpPr>
          <p:nvPr/>
        </p:nvSpPr>
        <p:spPr>
          <a:xfrm>
            <a:off x="9" y="292653"/>
            <a:ext cx="1861855" cy="277776"/>
          </a:xfrm>
          <a:custGeom>
            <a:avLst/>
            <a:gdLst>
              <a:gd name="f0" fmla="val 10800000"/>
              <a:gd name="f1" fmla="val 5400000"/>
              <a:gd name="f2" fmla="val 180"/>
              <a:gd name="f3" fmla="val w"/>
              <a:gd name="f4" fmla="val h"/>
              <a:gd name="f5" fmla="val 0"/>
              <a:gd name="f6" fmla="val 1861854"/>
              <a:gd name="f7" fmla="val 277779"/>
              <a:gd name="f8" fmla="val 180458"/>
              <a:gd name="f9" fmla="val 419222"/>
              <a:gd name="f10" fmla="val 238761"/>
              <a:gd name="f11" fmla="val 657984"/>
              <a:gd name="f12" fmla="val 896745"/>
              <a:gd name="f13" fmla="val 1135754"/>
              <a:gd name="f14" fmla="val 1374516"/>
              <a:gd name="f15" fmla="val 1613277"/>
              <a:gd name="f16" fmla="val 248577"/>
              <a:gd name="f17" fmla="val 1842470"/>
              <a:gd name="f18" fmla="val 267963"/>
              <a:gd name="f19" fmla="val 39017"/>
              <a:gd name="f20" fmla="val 219283"/>
              <a:gd name="f21" fmla="+- 0 0 -90"/>
              <a:gd name="f22" fmla="*/ f3 1 1861854"/>
              <a:gd name="f23" fmla="*/ f4 1 277779"/>
              <a:gd name="f24" fmla="+- f7 0 f5"/>
              <a:gd name="f25" fmla="+- f6 0 f5"/>
              <a:gd name="f26" fmla="*/ f21 f0 1"/>
              <a:gd name="f27" fmla="*/ f25 1 1861854"/>
              <a:gd name="f28" fmla="*/ f24 1 277779"/>
              <a:gd name="f29" fmla="*/ 180458 f25 1"/>
              <a:gd name="f30" fmla="*/ 0 f24 1"/>
              <a:gd name="f31" fmla="*/ 419222 f25 1"/>
              <a:gd name="f32" fmla="*/ 238761 f24 1"/>
              <a:gd name="f33" fmla="*/ 657984 f25 1"/>
              <a:gd name="f34" fmla="*/ 896745 f25 1"/>
              <a:gd name="f35" fmla="*/ 1135754 f25 1"/>
              <a:gd name="f36" fmla="*/ 1374516 f25 1"/>
              <a:gd name="f37" fmla="*/ 1613277 f25 1"/>
              <a:gd name="f38" fmla="*/ 1861854 f25 1"/>
              <a:gd name="f39" fmla="*/ 248577 f24 1"/>
              <a:gd name="f40" fmla="*/ 1842470 f25 1"/>
              <a:gd name="f41" fmla="*/ 267963 f24 1"/>
              <a:gd name="f42" fmla="*/ 39017 f24 1"/>
              <a:gd name="f43" fmla="*/ 277779 f24 1"/>
              <a:gd name="f44" fmla="*/ 0 f25 1"/>
              <a:gd name="f45" fmla="*/ 219283 f24 1"/>
              <a:gd name="f46" fmla="*/ 180458 f24 1"/>
              <a:gd name="f47" fmla="*/ f26 1 f2"/>
              <a:gd name="f48" fmla="*/ f29 1 1861854"/>
              <a:gd name="f49" fmla="*/ f30 1 277779"/>
              <a:gd name="f50" fmla="*/ f31 1 1861854"/>
              <a:gd name="f51" fmla="*/ f32 1 277779"/>
              <a:gd name="f52" fmla="*/ f33 1 1861854"/>
              <a:gd name="f53" fmla="*/ f34 1 1861854"/>
              <a:gd name="f54" fmla="*/ f35 1 1861854"/>
              <a:gd name="f55" fmla="*/ f36 1 1861854"/>
              <a:gd name="f56" fmla="*/ f37 1 1861854"/>
              <a:gd name="f57" fmla="*/ f38 1 1861854"/>
              <a:gd name="f58" fmla="*/ f39 1 277779"/>
              <a:gd name="f59" fmla="*/ f40 1 1861854"/>
              <a:gd name="f60" fmla="*/ f41 1 277779"/>
              <a:gd name="f61" fmla="*/ f42 1 277779"/>
              <a:gd name="f62" fmla="*/ f43 1 277779"/>
              <a:gd name="f63" fmla="*/ f44 1 1861854"/>
              <a:gd name="f64" fmla="*/ f45 1 277779"/>
              <a:gd name="f65" fmla="*/ f46 1 277779"/>
              <a:gd name="f66" fmla="*/ f5 1 f27"/>
              <a:gd name="f67" fmla="*/ f6 1 f27"/>
              <a:gd name="f68" fmla="*/ f5 1 f28"/>
              <a:gd name="f69" fmla="*/ f7 1 f28"/>
              <a:gd name="f70" fmla="+- f47 0 f1"/>
              <a:gd name="f71" fmla="*/ f48 1 f27"/>
              <a:gd name="f72" fmla="*/ f49 1 f28"/>
              <a:gd name="f73" fmla="*/ f50 1 f27"/>
              <a:gd name="f74" fmla="*/ f51 1 f28"/>
              <a:gd name="f75" fmla="*/ f52 1 f27"/>
              <a:gd name="f76" fmla="*/ f53 1 f27"/>
              <a:gd name="f77" fmla="*/ f54 1 f27"/>
              <a:gd name="f78" fmla="*/ f55 1 f27"/>
              <a:gd name="f79" fmla="*/ f56 1 f27"/>
              <a:gd name="f80" fmla="*/ f57 1 f27"/>
              <a:gd name="f81" fmla="*/ f58 1 f28"/>
              <a:gd name="f82" fmla="*/ f59 1 f27"/>
              <a:gd name="f83" fmla="*/ f60 1 f28"/>
              <a:gd name="f84" fmla="*/ f61 1 f28"/>
              <a:gd name="f85" fmla="*/ f62 1 f28"/>
              <a:gd name="f86" fmla="*/ f63 1 f27"/>
              <a:gd name="f87" fmla="*/ f64 1 f28"/>
              <a:gd name="f88" fmla="*/ f65 1 f28"/>
              <a:gd name="f89" fmla="*/ f66 f22 1"/>
              <a:gd name="f90" fmla="*/ f67 f22 1"/>
              <a:gd name="f91" fmla="*/ f69 f23 1"/>
              <a:gd name="f92" fmla="*/ f68 f23 1"/>
              <a:gd name="f93" fmla="*/ f71 f22 1"/>
              <a:gd name="f94" fmla="*/ f72 f23 1"/>
              <a:gd name="f95" fmla="*/ f73 f22 1"/>
              <a:gd name="f96" fmla="*/ f74 f23 1"/>
              <a:gd name="f97" fmla="*/ f75 f22 1"/>
              <a:gd name="f98" fmla="*/ f76 f22 1"/>
              <a:gd name="f99" fmla="*/ f77 f22 1"/>
              <a:gd name="f100" fmla="*/ f78 f22 1"/>
              <a:gd name="f101" fmla="*/ f79 f22 1"/>
              <a:gd name="f102" fmla="*/ f80 f22 1"/>
              <a:gd name="f103" fmla="*/ f81 f23 1"/>
              <a:gd name="f104" fmla="*/ f82 f22 1"/>
              <a:gd name="f105" fmla="*/ f83 f23 1"/>
              <a:gd name="f106" fmla="*/ f84 f23 1"/>
              <a:gd name="f107" fmla="*/ f85 f23 1"/>
              <a:gd name="f108" fmla="*/ f86 f22 1"/>
              <a:gd name="f109" fmla="*/ f87 f23 1"/>
              <a:gd name="f110" fmla="*/ f88 f23 1"/>
            </a:gdLst>
            <a:ahLst/>
            <a:cxnLst>
              <a:cxn ang="3cd4">
                <a:pos x="hc" y="t"/>
              </a:cxn>
              <a:cxn ang="0">
                <a:pos x="r" y="vc"/>
              </a:cxn>
              <a:cxn ang="cd4">
                <a:pos x="hc" y="b"/>
              </a:cxn>
              <a:cxn ang="cd2">
                <a:pos x="l" y="vc"/>
              </a:cxn>
              <a:cxn ang="f70">
                <a:pos x="f93" y="f94"/>
              </a:cxn>
              <a:cxn ang="f70">
                <a:pos x="f95" y="f96"/>
              </a:cxn>
              <a:cxn ang="f70">
                <a:pos x="f97" y="f94"/>
              </a:cxn>
              <a:cxn ang="f70">
                <a:pos x="f98" y="f96"/>
              </a:cxn>
              <a:cxn ang="f70">
                <a:pos x="f99" y="f94"/>
              </a:cxn>
              <a:cxn ang="f70">
                <a:pos x="f100" y="f96"/>
              </a:cxn>
              <a:cxn ang="f70">
                <a:pos x="f101" y="f94"/>
              </a:cxn>
              <a:cxn ang="f70">
                <a:pos x="f102" y="f103"/>
              </a:cxn>
              <a:cxn ang="f70">
                <a:pos x="f104" y="f105"/>
              </a:cxn>
              <a:cxn ang="f70">
                <a:pos x="f101" y="f106"/>
              </a:cxn>
              <a:cxn ang="f70">
                <a:pos x="f100" y="f107"/>
              </a:cxn>
              <a:cxn ang="f70">
                <a:pos x="f99" y="f106"/>
              </a:cxn>
              <a:cxn ang="f70">
                <a:pos x="f98" y="f107"/>
              </a:cxn>
              <a:cxn ang="f70">
                <a:pos x="f97" y="f106"/>
              </a:cxn>
              <a:cxn ang="f70">
                <a:pos x="f95" y="f107"/>
              </a:cxn>
              <a:cxn ang="f70">
                <a:pos x="f93" y="f106"/>
              </a:cxn>
              <a:cxn ang="f70">
                <a:pos x="f108" y="f109"/>
              </a:cxn>
              <a:cxn ang="f70">
                <a:pos x="f108" y="f110"/>
              </a:cxn>
            </a:cxnLst>
            <a:rect l="f89" t="f92" r="f90" b="f91"/>
            <a:pathLst>
              <a:path w="1861854" h="277779">
                <a:moveTo>
                  <a:pt x="f8" y="f5"/>
                </a:moveTo>
                <a:lnTo>
                  <a:pt x="f9" y="f10"/>
                </a:lnTo>
                <a:lnTo>
                  <a:pt x="f11" y="f5"/>
                </a:lnTo>
                <a:lnTo>
                  <a:pt x="f12" y="f10"/>
                </a:lnTo>
                <a:lnTo>
                  <a:pt x="f13" y="f5"/>
                </a:lnTo>
                <a:lnTo>
                  <a:pt x="f14" y="f10"/>
                </a:lnTo>
                <a:lnTo>
                  <a:pt x="f15" y="f5"/>
                </a:lnTo>
                <a:lnTo>
                  <a:pt x="f6" y="f16"/>
                </a:lnTo>
                <a:lnTo>
                  <a:pt x="f17" y="f18"/>
                </a:lnTo>
                <a:lnTo>
                  <a:pt x="f15" y="f19"/>
                </a:lnTo>
                <a:lnTo>
                  <a:pt x="f14" y="f7"/>
                </a:lnTo>
                <a:lnTo>
                  <a:pt x="f13" y="f19"/>
                </a:lnTo>
                <a:lnTo>
                  <a:pt x="f12" y="f7"/>
                </a:lnTo>
                <a:lnTo>
                  <a:pt x="f11" y="f19"/>
                </a:lnTo>
                <a:lnTo>
                  <a:pt x="f9" y="f7"/>
                </a:lnTo>
                <a:lnTo>
                  <a:pt x="f8" y="f19"/>
                </a:lnTo>
                <a:lnTo>
                  <a:pt x="f5" y="f20"/>
                </a:lnTo>
                <a:lnTo>
                  <a:pt x="f5" y="f8"/>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5" name="Freeform: Shape 25633">
            <a:extLst>
              <a:ext uri="{FF2B5EF4-FFF2-40B4-BE49-F238E27FC236}">
                <a16:creationId xmlns:a16="http://schemas.microsoft.com/office/drawing/2014/main" id="{E0C6A912-670D-C37A-B770-CFD4396B499B}"/>
              </a:ext>
            </a:extLst>
          </p:cNvPr>
          <p:cNvSpPr>
            <a:spLocks noMove="1" noResize="1"/>
          </p:cNvSpPr>
          <p:nvPr/>
        </p:nvSpPr>
        <p:spPr>
          <a:xfrm>
            <a:off x="9" y="732388"/>
            <a:ext cx="1861855" cy="277776"/>
          </a:xfrm>
          <a:custGeom>
            <a:avLst/>
            <a:gdLst>
              <a:gd name="f0" fmla="val 10800000"/>
              <a:gd name="f1" fmla="val 5400000"/>
              <a:gd name="f2" fmla="val 180"/>
              <a:gd name="f3" fmla="val w"/>
              <a:gd name="f4" fmla="val h"/>
              <a:gd name="f5" fmla="val 0"/>
              <a:gd name="f6" fmla="val 1861854"/>
              <a:gd name="f7" fmla="val 277779"/>
              <a:gd name="f8" fmla="val 180458"/>
              <a:gd name="f9" fmla="val 419222"/>
              <a:gd name="f10" fmla="val 238761"/>
              <a:gd name="f11" fmla="val 657984"/>
              <a:gd name="f12" fmla="val 896745"/>
              <a:gd name="f13" fmla="val 1135754"/>
              <a:gd name="f14" fmla="val 1374516"/>
              <a:gd name="f15" fmla="val 1613277"/>
              <a:gd name="f16" fmla="val 248577"/>
              <a:gd name="f17" fmla="val 1842470"/>
              <a:gd name="f18" fmla="val 268208"/>
              <a:gd name="f19" fmla="val 39017"/>
              <a:gd name="f20" fmla="val 219475"/>
              <a:gd name="f21" fmla="+- 0 0 -90"/>
              <a:gd name="f22" fmla="*/ f3 1 1861854"/>
              <a:gd name="f23" fmla="*/ f4 1 277779"/>
              <a:gd name="f24" fmla="+- f7 0 f5"/>
              <a:gd name="f25" fmla="+- f6 0 f5"/>
              <a:gd name="f26" fmla="*/ f21 f0 1"/>
              <a:gd name="f27" fmla="*/ f25 1 1861854"/>
              <a:gd name="f28" fmla="*/ f24 1 277779"/>
              <a:gd name="f29" fmla="*/ 180458 f25 1"/>
              <a:gd name="f30" fmla="*/ 0 f24 1"/>
              <a:gd name="f31" fmla="*/ 419222 f25 1"/>
              <a:gd name="f32" fmla="*/ 238761 f24 1"/>
              <a:gd name="f33" fmla="*/ 657984 f25 1"/>
              <a:gd name="f34" fmla="*/ 896745 f25 1"/>
              <a:gd name="f35" fmla="*/ 1135754 f25 1"/>
              <a:gd name="f36" fmla="*/ 1374516 f25 1"/>
              <a:gd name="f37" fmla="*/ 1613277 f25 1"/>
              <a:gd name="f38" fmla="*/ 1861854 f25 1"/>
              <a:gd name="f39" fmla="*/ 248577 f24 1"/>
              <a:gd name="f40" fmla="*/ 1842470 f25 1"/>
              <a:gd name="f41" fmla="*/ 268208 f24 1"/>
              <a:gd name="f42" fmla="*/ 39017 f24 1"/>
              <a:gd name="f43" fmla="*/ 277779 f24 1"/>
              <a:gd name="f44" fmla="*/ 0 f25 1"/>
              <a:gd name="f45" fmla="*/ 219475 f24 1"/>
              <a:gd name="f46" fmla="*/ 180458 f24 1"/>
              <a:gd name="f47" fmla="*/ f26 1 f2"/>
              <a:gd name="f48" fmla="*/ f29 1 1861854"/>
              <a:gd name="f49" fmla="*/ f30 1 277779"/>
              <a:gd name="f50" fmla="*/ f31 1 1861854"/>
              <a:gd name="f51" fmla="*/ f32 1 277779"/>
              <a:gd name="f52" fmla="*/ f33 1 1861854"/>
              <a:gd name="f53" fmla="*/ f34 1 1861854"/>
              <a:gd name="f54" fmla="*/ f35 1 1861854"/>
              <a:gd name="f55" fmla="*/ f36 1 1861854"/>
              <a:gd name="f56" fmla="*/ f37 1 1861854"/>
              <a:gd name="f57" fmla="*/ f38 1 1861854"/>
              <a:gd name="f58" fmla="*/ f39 1 277779"/>
              <a:gd name="f59" fmla="*/ f40 1 1861854"/>
              <a:gd name="f60" fmla="*/ f41 1 277779"/>
              <a:gd name="f61" fmla="*/ f42 1 277779"/>
              <a:gd name="f62" fmla="*/ f43 1 277779"/>
              <a:gd name="f63" fmla="*/ f44 1 1861854"/>
              <a:gd name="f64" fmla="*/ f45 1 277779"/>
              <a:gd name="f65" fmla="*/ f46 1 277779"/>
              <a:gd name="f66" fmla="*/ f5 1 f27"/>
              <a:gd name="f67" fmla="*/ f6 1 f27"/>
              <a:gd name="f68" fmla="*/ f5 1 f28"/>
              <a:gd name="f69" fmla="*/ f7 1 f28"/>
              <a:gd name="f70" fmla="+- f47 0 f1"/>
              <a:gd name="f71" fmla="*/ f48 1 f27"/>
              <a:gd name="f72" fmla="*/ f49 1 f28"/>
              <a:gd name="f73" fmla="*/ f50 1 f27"/>
              <a:gd name="f74" fmla="*/ f51 1 f28"/>
              <a:gd name="f75" fmla="*/ f52 1 f27"/>
              <a:gd name="f76" fmla="*/ f53 1 f27"/>
              <a:gd name="f77" fmla="*/ f54 1 f27"/>
              <a:gd name="f78" fmla="*/ f55 1 f27"/>
              <a:gd name="f79" fmla="*/ f56 1 f27"/>
              <a:gd name="f80" fmla="*/ f57 1 f27"/>
              <a:gd name="f81" fmla="*/ f58 1 f28"/>
              <a:gd name="f82" fmla="*/ f59 1 f27"/>
              <a:gd name="f83" fmla="*/ f60 1 f28"/>
              <a:gd name="f84" fmla="*/ f61 1 f28"/>
              <a:gd name="f85" fmla="*/ f62 1 f28"/>
              <a:gd name="f86" fmla="*/ f63 1 f27"/>
              <a:gd name="f87" fmla="*/ f64 1 f28"/>
              <a:gd name="f88" fmla="*/ f65 1 f28"/>
              <a:gd name="f89" fmla="*/ f66 f22 1"/>
              <a:gd name="f90" fmla="*/ f67 f22 1"/>
              <a:gd name="f91" fmla="*/ f69 f23 1"/>
              <a:gd name="f92" fmla="*/ f68 f23 1"/>
              <a:gd name="f93" fmla="*/ f71 f22 1"/>
              <a:gd name="f94" fmla="*/ f72 f23 1"/>
              <a:gd name="f95" fmla="*/ f73 f22 1"/>
              <a:gd name="f96" fmla="*/ f74 f23 1"/>
              <a:gd name="f97" fmla="*/ f75 f22 1"/>
              <a:gd name="f98" fmla="*/ f76 f22 1"/>
              <a:gd name="f99" fmla="*/ f77 f22 1"/>
              <a:gd name="f100" fmla="*/ f78 f22 1"/>
              <a:gd name="f101" fmla="*/ f79 f22 1"/>
              <a:gd name="f102" fmla="*/ f80 f22 1"/>
              <a:gd name="f103" fmla="*/ f81 f23 1"/>
              <a:gd name="f104" fmla="*/ f82 f22 1"/>
              <a:gd name="f105" fmla="*/ f83 f23 1"/>
              <a:gd name="f106" fmla="*/ f84 f23 1"/>
              <a:gd name="f107" fmla="*/ f85 f23 1"/>
              <a:gd name="f108" fmla="*/ f86 f22 1"/>
              <a:gd name="f109" fmla="*/ f87 f23 1"/>
              <a:gd name="f110" fmla="*/ f88 f23 1"/>
            </a:gdLst>
            <a:ahLst/>
            <a:cxnLst>
              <a:cxn ang="3cd4">
                <a:pos x="hc" y="t"/>
              </a:cxn>
              <a:cxn ang="0">
                <a:pos x="r" y="vc"/>
              </a:cxn>
              <a:cxn ang="cd4">
                <a:pos x="hc" y="b"/>
              </a:cxn>
              <a:cxn ang="cd2">
                <a:pos x="l" y="vc"/>
              </a:cxn>
              <a:cxn ang="f70">
                <a:pos x="f93" y="f94"/>
              </a:cxn>
              <a:cxn ang="f70">
                <a:pos x="f95" y="f96"/>
              </a:cxn>
              <a:cxn ang="f70">
                <a:pos x="f97" y="f94"/>
              </a:cxn>
              <a:cxn ang="f70">
                <a:pos x="f98" y="f96"/>
              </a:cxn>
              <a:cxn ang="f70">
                <a:pos x="f99" y="f94"/>
              </a:cxn>
              <a:cxn ang="f70">
                <a:pos x="f100" y="f96"/>
              </a:cxn>
              <a:cxn ang="f70">
                <a:pos x="f101" y="f94"/>
              </a:cxn>
              <a:cxn ang="f70">
                <a:pos x="f102" y="f103"/>
              </a:cxn>
              <a:cxn ang="f70">
                <a:pos x="f104" y="f105"/>
              </a:cxn>
              <a:cxn ang="f70">
                <a:pos x="f101" y="f106"/>
              </a:cxn>
              <a:cxn ang="f70">
                <a:pos x="f100" y="f107"/>
              </a:cxn>
              <a:cxn ang="f70">
                <a:pos x="f99" y="f106"/>
              </a:cxn>
              <a:cxn ang="f70">
                <a:pos x="f98" y="f107"/>
              </a:cxn>
              <a:cxn ang="f70">
                <a:pos x="f97" y="f106"/>
              </a:cxn>
              <a:cxn ang="f70">
                <a:pos x="f95" y="f107"/>
              </a:cxn>
              <a:cxn ang="f70">
                <a:pos x="f93" y="f106"/>
              </a:cxn>
              <a:cxn ang="f70">
                <a:pos x="f108" y="f109"/>
              </a:cxn>
              <a:cxn ang="f70">
                <a:pos x="f108" y="f110"/>
              </a:cxn>
            </a:cxnLst>
            <a:rect l="f89" t="f92" r="f90" b="f91"/>
            <a:pathLst>
              <a:path w="1861854" h="277779">
                <a:moveTo>
                  <a:pt x="f8" y="f5"/>
                </a:moveTo>
                <a:lnTo>
                  <a:pt x="f9" y="f10"/>
                </a:lnTo>
                <a:lnTo>
                  <a:pt x="f11" y="f5"/>
                </a:lnTo>
                <a:lnTo>
                  <a:pt x="f12" y="f10"/>
                </a:lnTo>
                <a:lnTo>
                  <a:pt x="f13" y="f5"/>
                </a:lnTo>
                <a:lnTo>
                  <a:pt x="f14" y="f10"/>
                </a:lnTo>
                <a:lnTo>
                  <a:pt x="f15" y="f5"/>
                </a:lnTo>
                <a:lnTo>
                  <a:pt x="f6" y="f16"/>
                </a:lnTo>
                <a:lnTo>
                  <a:pt x="f17" y="f18"/>
                </a:lnTo>
                <a:lnTo>
                  <a:pt x="f15" y="f19"/>
                </a:lnTo>
                <a:lnTo>
                  <a:pt x="f14" y="f7"/>
                </a:lnTo>
                <a:lnTo>
                  <a:pt x="f13" y="f19"/>
                </a:lnTo>
                <a:lnTo>
                  <a:pt x="f12" y="f7"/>
                </a:lnTo>
                <a:lnTo>
                  <a:pt x="f11" y="f19"/>
                </a:lnTo>
                <a:lnTo>
                  <a:pt x="f9" y="f7"/>
                </a:lnTo>
                <a:lnTo>
                  <a:pt x="f8" y="f19"/>
                </a:lnTo>
                <a:lnTo>
                  <a:pt x="f5" y="f20"/>
                </a:lnTo>
                <a:lnTo>
                  <a:pt x="f5" y="f8"/>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6" name="TextBox 3">
            <a:extLst>
              <a:ext uri="{FF2B5EF4-FFF2-40B4-BE49-F238E27FC236}">
                <a16:creationId xmlns:a16="http://schemas.microsoft.com/office/drawing/2014/main" id="{5B2495DE-77EB-D665-9986-3186C9CA3B05}"/>
              </a:ext>
            </a:extLst>
          </p:cNvPr>
          <p:cNvSpPr txBox="1"/>
          <p:nvPr/>
        </p:nvSpPr>
        <p:spPr>
          <a:xfrm>
            <a:off x="2232260" y="292653"/>
            <a:ext cx="4788228" cy="6164098"/>
          </a:xfrm>
          <a:prstGeom prst="rect">
            <a:avLst/>
          </a:prstGeom>
          <a:noFill/>
          <a:ln cap="flat">
            <a:noFill/>
          </a:ln>
        </p:spPr>
        <p:txBody>
          <a:bodyPr vert="horz" wrap="square" lIns="91440" tIns="45720" rIns="91440" bIns="45720" anchor="t" anchorCtr="0" compatLnSpc="1">
            <a:noAutofit/>
          </a:bodyPr>
          <a:lstStyle/>
          <a:p>
            <a:pPr marL="0" marR="0" lvl="0" indent="-228590" algn="l" defTabSz="914354" rtl="0" fontAlgn="auto" hangingPunct="1">
              <a:lnSpc>
                <a:spcPct val="9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Times New Roman" pitchFamily="18"/>
              <a:cs typeface="Times New Roman" pitchFamily="18"/>
            </a:endParaRPr>
          </a:p>
          <a:p>
            <a:pPr marL="0" marR="0" lvl="0" indent="0" algn="ctr" defTabSz="914354" rtl="0" fontAlgn="auto" hangingPunct="1">
              <a:lnSpc>
                <a:spcPct val="90000"/>
              </a:lnSpc>
              <a:spcBef>
                <a:spcPts val="0"/>
              </a:spcBef>
              <a:spcAft>
                <a:spcPts val="600"/>
              </a:spcAft>
              <a:buNone/>
              <a:tabLst/>
              <a:defRPr sz="1800" b="0" i="0" u="none" strike="noStrike" kern="0" cap="none" spc="0" baseline="0">
                <a:solidFill>
                  <a:srgbClr val="000000"/>
                </a:solidFill>
                <a:uFillTx/>
              </a:defRPr>
            </a:pPr>
            <a:r>
              <a:rPr lang="en-US" sz="3200" b="1" i="0" u="none" strike="noStrike" kern="0" cap="none" spc="0" baseline="0">
                <a:solidFill>
                  <a:srgbClr val="FFFFFF"/>
                </a:solidFill>
                <a:uFillTx/>
                <a:latin typeface="Times New Roman" pitchFamily="18"/>
                <a:cs typeface="Times New Roman" pitchFamily="18"/>
              </a:rPr>
              <a:t>Software Interface</a:t>
            </a:r>
          </a:p>
          <a:p>
            <a:pPr marL="0" marR="0" lvl="0" indent="0" algn="l" defTabSz="914354" rtl="0" fontAlgn="auto" hangingPunct="1">
              <a:lnSpc>
                <a:spcPct val="90000"/>
              </a:lnSpc>
              <a:spcBef>
                <a:spcPts val="1400"/>
              </a:spcBef>
              <a:spcAft>
                <a:spcPts val="1400"/>
              </a:spcAft>
              <a:buNone/>
              <a:tabLst/>
              <a:defRPr sz="1800" b="0" i="0" u="none" strike="noStrike" kern="0" cap="none" spc="0" baseline="0">
                <a:solidFill>
                  <a:srgbClr val="000000"/>
                </a:solidFill>
                <a:uFillTx/>
              </a:defRPr>
            </a:pPr>
            <a:r>
              <a:rPr lang="en-US" sz="2000" b="0" i="0" u="none" strike="noStrike" kern="0" cap="none" spc="0" baseline="0">
                <a:solidFill>
                  <a:srgbClr val="FFFFFF"/>
                </a:solidFill>
                <a:uFillTx/>
                <a:latin typeface="Times New Roman" pitchFamily="18"/>
                <a:cs typeface="Times New Roman" pitchFamily="18"/>
              </a:rPr>
              <a:t>E-commerce analytics is like a report that shows the purchase activity and transaction details on the website. It allows you to analyze average order value, conversion rate, time to purchase and other data. E-commerce transactions are ideally suited for relational databases instead of document databases such as MYSQL and oracle databases. API is an easy and seamless process of sharing data between different applications. We referred to some of the famous APIs such as Amazon and Shopify API for the project.</a:t>
            </a:r>
            <a:r>
              <a:rPr lang="en-US" sz="2000" b="0" i="1" u="none" strike="noStrike" kern="0" cap="none" spc="0" baseline="0">
                <a:solidFill>
                  <a:srgbClr val="FFFFFF"/>
                </a:solidFill>
                <a:uFillTx/>
                <a:latin typeface="Times New Roman" pitchFamily="18"/>
                <a:cs typeface="Times New Roman" pitchFamily="18"/>
              </a:rPr>
              <a:t> </a:t>
            </a:r>
            <a:r>
              <a:rPr lang="en-US" sz="2000" b="0" i="0" u="none" strike="noStrike" kern="0" cap="none" spc="0" baseline="0">
                <a:solidFill>
                  <a:srgbClr val="FFFFFF"/>
                </a:solidFill>
                <a:uFillTx/>
                <a:latin typeface="Times New Roman" pitchFamily="18"/>
                <a:cs typeface="Times New Roman" pitchFamily="18"/>
              </a:rPr>
              <a:t>Non-functional requirements affect the interface, such as service levels for response times and frequencies, as well as security controls such as contacting the IT assistance to reopen the site in the employee's portal after 3 wrong attempts of their password. </a:t>
            </a:r>
          </a:p>
          <a:p>
            <a:pPr marL="0" marR="0" lvl="0" indent="-228590" algn="l" defTabSz="914354" rtl="0" fontAlgn="auto" hangingPunct="1">
              <a:lnSpc>
                <a:spcPct val="9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Times New Roman" pitchFamily="18"/>
              <a:cs typeface="Times New Roman" pitchFamily="18"/>
            </a:endParaRPr>
          </a:p>
        </p:txBody>
      </p:sp>
      <p:sp>
        <p:nvSpPr>
          <p:cNvPr id="7" name="Freeform: Shape 25635">
            <a:extLst>
              <a:ext uri="{FF2B5EF4-FFF2-40B4-BE49-F238E27FC236}">
                <a16:creationId xmlns:a16="http://schemas.microsoft.com/office/drawing/2014/main" id="{C482DCF1-8D65-E25A-D05B-91FB006D47CE}"/>
              </a:ext>
            </a:extLst>
          </p:cNvPr>
          <p:cNvSpPr>
            <a:spLocks noMove="1" noResize="1"/>
          </p:cNvSpPr>
          <p:nvPr/>
        </p:nvSpPr>
        <p:spPr>
          <a:xfrm>
            <a:off x="0" y="9"/>
            <a:ext cx="2232251" cy="2361886"/>
          </a:xfrm>
          <a:custGeom>
            <a:avLst/>
            <a:gdLst>
              <a:gd name="f0" fmla="val 10800000"/>
              <a:gd name="f1" fmla="val 5400000"/>
              <a:gd name="f2" fmla="val 180"/>
              <a:gd name="f3" fmla="val w"/>
              <a:gd name="f4" fmla="val h"/>
              <a:gd name="f5" fmla="val 0"/>
              <a:gd name="f6" fmla="val 3871489"/>
              <a:gd name="f7" fmla="val 4096327"/>
              <a:gd name="f8" fmla="val 2292284"/>
              <a:gd name="f9" fmla="val 3500914"/>
              <a:gd name="f10" fmla="val 3542229"/>
              <a:gd name="f11" fmla="val 68006"/>
              <a:gd name="f12" fmla="val 3752213"/>
              <a:gd name="f13" fmla="val 454545"/>
              <a:gd name="f14" fmla="val 897507"/>
              <a:gd name="f15" fmla="val 1368323"/>
              <a:gd name="f16" fmla="val 2874936"/>
              <a:gd name="f17" fmla="val 2650098"/>
              <a:gd name="f18" fmla="val 1143485"/>
              <a:gd name="f19" fmla="val 766832"/>
              <a:gd name="f20" fmla="val 408006"/>
              <a:gd name="f21" fmla="val 4019990"/>
              <a:gd name="f22" fmla="val 81633"/>
              <a:gd name="f23" fmla="val 3881944"/>
              <a:gd name="f24" fmla="val 3842618"/>
              <a:gd name="f25" fmla="val 2741475"/>
              <a:gd name="f26" fmla="val 6615"/>
              <a:gd name="f27" fmla="val 2747487"/>
              <a:gd name="f28" fmla="val 315579"/>
              <a:gd name="f29" fmla="val 3002472"/>
              <a:gd name="f30" fmla="val 711663"/>
              <a:gd name="f31" fmla="val 3155655"/>
              <a:gd name="f32" fmla="val 2130515"/>
              <a:gd name="f33" fmla="val 2930817"/>
              <a:gd name="f34" fmla="val 2355353"/>
              <a:gd name="f35" fmla="val 874812"/>
              <a:gd name="f36" fmla="val 2730741"/>
              <a:gd name="f37" fmla="val 427979"/>
              <a:gd name="f38" fmla="val 2407287"/>
              <a:gd name="f39" fmla="val 104524"/>
              <a:gd name="f40" fmla="+- 0 0 -90"/>
              <a:gd name="f41" fmla="*/ f3 1 3871489"/>
              <a:gd name="f42" fmla="*/ f4 1 4096327"/>
              <a:gd name="f43" fmla="+- f7 0 f5"/>
              <a:gd name="f44" fmla="+- f6 0 f5"/>
              <a:gd name="f45" fmla="*/ f40 f0 1"/>
              <a:gd name="f46" fmla="*/ f44 1 3871489"/>
              <a:gd name="f47" fmla="*/ f43 1 4096327"/>
              <a:gd name="f48" fmla="*/ 2292284 f44 1"/>
              <a:gd name="f49" fmla="*/ 0 f43 1"/>
              <a:gd name="f50" fmla="*/ 3500914 f44 1"/>
              <a:gd name="f51" fmla="*/ 3542229 f44 1"/>
              <a:gd name="f52" fmla="*/ 68006 f43 1"/>
              <a:gd name="f53" fmla="*/ 3871489 f44 1"/>
              <a:gd name="f54" fmla="*/ 1368323 f43 1"/>
              <a:gd name="f55" fmla="*/ 1143485 f44 1"/>
              <a:gd name="f56" fmla="*/ 4096327 f43 1"/>
              <a:gd name="f57" fmla="*/ 81633 f44 1"/>
              <a:gd name="f58" fmla="*/ 3881944 f43 1"/>
              <a:gd name="f59" fmla="*/ 0 f44 1"/>
              <a:gd name="f60" fmla="*/ 3842618 f43 1"/>
              <a:gd name="f61" fmla="*/ 2741475 f43 1"/>
              <a:gd name="f62" fmla="*/ 6615 f44 1"/>
              <a:gd name="f63" fmla="*/ 2747487 f43 1"/>
              <a:gd name="f64" fmla="*/ 3155655 f43 1"/>
              <a:gd name="f65" fmla="*/ 2930817 f44 1"/>
              <a:gd name="f66" fmla="*/ 2407287 f44 1"/>
              <a:gd name="f67" fmla="*/ 104524 f43 1"/>
              <a:gd name="f68" fmla="*/ f45 1 f2"/>
              <a:gd name="f69" fmla="*/ f48 1 3871489"/>
              <a:gd name="f70" fmla="*/ f49 1 4096327"/>
              <a:gd name="f71" fmla="*/ f50 1 3871489"/>
              <a:gd name="f72" fmla="*/ f51 1 3871489"/>
              <a:gd name="f73" fmla="*/ f52 1 4096327"/>
              <a:gd name="f74" fmla="*/ f53 1 3871489"/>
              <a:gd name="f75" fmla="*/ f54 1 4096327"/>
              <a:gd name="f76" fmla="*/ f55 1 3871489"/>
              <a:gd name="f77" fmla="*/ f56 1 4096327"/>
              <a:gd name="f78" fmla="*/ f57 1 3871489"/>
              <a:gd name="f79" fmla="*/ f58 1 4096327"/>
              <a:gd name="f80" fmla="*/ f59 1 3871489"/>
              <a:gd name="f81" fmla="*/ f60 1 4096327"/>
              <a:gd name="f82" fmla="*/ f61 1 4096327"/>
              <a:gd name="f83" fmla="*/ f62 1 3871489"/>
              <a:gd name="f84" fmla="*/ f63 1 4096327"/>
              <a:gd name="f85" fmla="*/ f64 1 4096327"/>
              <a:gd name="f86" fmla="*/ f65 1 3871489"/>
              <a:gd name="f87" fmla="*/ f66 1 3871489"/>
              <a:gd name="f88" fmla="*/ f67 1 4096327"/>
              <a:gd name="f89" fmla="*/ f5 1 f46"/>
              <a:gd name="f90" fmla="*/ f6 1 f46"/>
              <a:gd name="f91" fmla="*/ f5 1 f47"/>
              <a:gd name="f92" fmla="*/ f7 1 f47"/>
              <a:gd name="f93" fmla="+- f68 0 f1"/>
              <a:gd name="f94" fmla="*/ f69 1 f46"/>
              <a:gd name="f95" fmla="*/ f70 1 f47"/>
              <a:gd name="f96" fmla="*/ f71 1 f46"/>
              <a:gd name="f97" fmla="*/ f72 1 f46"/>
              <a:gd name="f98" fmla="*/ f73 1 f47"/>
              <a:gd name="f99" fmla="*/ f74 1 f46"/>
              <a:gd name="f100" fmla="*/ f75 1 f47"/>
              <a:gd name="f101" fmla="*/ f76 1 f46"/>
              <a:gd name="f102" fmla="*/ f77 1 f47"/>
              <a:gd name="f103" fmla="*/ f78 1 f46"/>
              <a:gd name="f104" fmla="*/ f79 1 f47"/>
              <a:gd name="f105" fmla="*/ f80 1 f46"/>
              <a:gd name="f106" fmla="*/ f81 1 f47"/>
              <a:gd name="f107" fmla="*/ f82 1 f47"/>
              <a:gd name="f108" fmla="*/ f83 1 f46"/>
              <a:gd name="f109" fmla="*/ f84 1 f47"/>
              <a:gd name="f110" fmla="*/ f85 1 f47"/>
              <a:gd name="f111" fmla="*/ f86 1 f46"/>
              <a:gd name="f112" fmla="*/ f87 1 f46"/>
              <a:gd name="f113" fmla="*/ f88 1 f47"/>
              <a:gd name="f114" fmla="*/ f89 f41 1"/>
              <a:gd name="f115" fmla="*/ f90 f41 1"/>
              <a:gd name="f116" fmla="*/ f92 f42 1"/>
              <a:gd name="f117" fmla="*/ f91 f42 1"/>
              <a:gd name="f118" fmla="*/ f94 f41 1"/>
              <a:gd name="f119" fmla="*/ f95 f42 1"/>
              <a:gd name="f120" fmla="*/ f96 f41 1"/>
              <a:gd name="f121" fmla="*/ f97 f41 1"/>
              <a:gd name="f122" fmla="*/ f98 f42 1"/>
              <a:gd name="f123" fmla="*/ f99 f41 1"/>
              <a:gd name="f124" fmla="*/ f100 f42 1"/>
              <a:gd name="f125" fmla="*/ f101 f41 1"/>
              <a:gd name="f126" fmla="*/ f102 f42 1"/>
              <a:gd name="f127" fmla="*/ f103 f41 1"/>
              <a:gd name="f128" fmla="*/ f104 f42 1"/>
              <a:gd name="f129" fmla="*/ f105 f41 1"/>
              <a:gd name="f130" fmla="*/ f106 f42 1"/>
              <a:gd name="f131" fmla="*/ f107 f42 1"/>
              <a:gd name="f132" fmla="*/ f108 f41 1"/>
              <a:gd name="f133" fmla="*/ f109 f42 1"/>
              <a:gd name="f134" fmla="*/ f110 f42 1"/>
              <a:gd name="f135" fmla="*/ f111 f41 1"/>
              <a:gd name="f136" fmla="*/ f112 f41 1"/>
              <a:gd name="f137" fmla="*/ f113 f42 1"/>
            </a:gdLst>
            <a:ahLst/>
            <a:cxnLst>
              <a:cxn ang="3cd4">
                <a:pos x="hc" y="t"/>
              </a:cxn>
              <a:cxn ang="0">
                <a:pos x="r" y="vc"/>
              </a:cxn>
              <a:cxn ang="cd4">
                <a:pos x="hc" y="b"/>
              </a:cxn>
              <a:cxn ang="cd2">
                <a:pos x="l" y="vc"/>
              </a:cxn>
              <a:cxn ang="f93">
                <a:pos x="f118" y="f119"/>
              </a:cxn>
              <a:cxn ang="f93">
                <a:pos x="f120" y="f119"/>
              </a:cxn>
              <a:cxn ang="f93">
                <a:pos x="f121" y="f122"/>
              </a:cxn>
              <a:cxn ang="f93">
                <a:pos x="f123" y="f124"/>
              </a:cxn>
              <a:cxn ang="f93">
                <a:pos x="f125" y="f126"/>
              </a:cxn>
              <a:cxn ang="f93">
                <a:pos x="f127" y="f128"/>
              </a:cxn>
              <a:cxn ang="f93">
                <a:pos x="f129" y="f130"/>
              </a:cxn>
              <a:cxn ang="f93">
                <a:pos x="f129" y="f131"/>
              </a:cxn>
              <a:cxn ang="f93">
                <a:pos x="f132" y="f133"/>
              </a:cxn>
              <a:cxn ang="f93">
                <a:pos x="f125" y="f134"/>
              </a:cxn>
              <a:cxn ang="f93">
                <a:pos x="f135" y="f124"/>
              </a:cxn>
              <a:cxn ang="f93">
                <a:pos x="f136" y="f137"/>
              </a:cxn>
            </a:cxnLst>
            <a:rect l="f114" t="f117" r="f115" b="f116"/>
            <a:pathLst>
              <a:path w="3871489" h="4096327">
                <a:moveTo>
                  <a:pt x="f8" y="f5"/>
                </a:moveTo>
                <a:lnTo>
                  <a:pt x="f9" y="f5"/>
                </a:lnTo>
                <a:lnTo>
                  <a:pt x="f10" y="f11"/>
                </a:lnTo>
                <a:cubicBezTo>
                  <a:pt x="f12" y="f13"/>
                  <a:pt x="f6" y="f14"/>
                  <a:pt x="f6" y="f15"/>
                </a:cubicBezTo>
                <a:cubicBezTo>
                  <a:pt x="f6" y="f16"/>
                  <a:pt x="f17" y="f7"/>
                  <a:pt x="f18" y="f7"/>
                </a:cubicBezTo>
                <a:cubicBezTo>
                  <a:pt x="f19" y="f7"/>
                  <a:pt x="f20" y="f21"/>
                  <a:pt x="f22" y="f23"/>
                </a:cubicBezTo>
                <a:lnTo>
                  <a:pt x="f5" y="f24"/>
                </a:lnTo>
                <a:lnTo>
                  <a:pt x="f5" y="f25"/>
                </a:lnTo>
                <a:lnTo>
                  <a:pt x="f26" y="f27"/>
                </a:lnTo>
                <a:cubicBezTo>
                  <a:pt x="f28" y="f29"/>
                  <a:pt x="f30" y="f31"/>
                  <a:pt x="f18" y="f31"/>
                </a:cubicBezTo>
                <a:cubicBezTo>
                  <a:pt x="f32" y="f31"/>
                  <a:pt x="f33" y="f34"/>
                  <a:pt x="f33" y="f15"/>
                </a:cubicBezTo>
                <a:cubicBezTo>
                  <a:pt x="f33" y="f35"/>
                  <a:pt x="f36" y="f37"/>
                  <a:pt x="f38" y="f39"/>
                </a:cubicBezTo>
                <a:close/>
              </a:path>
            </a:pathLst>
          </a:custGeom>
          <a:solidFill>
            <a:srgbClr val="70AD47">
              <a:alpha val="30000"/>
            </a:srgbClr>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4472C4"/>
              </a:solidFill>
              <a:uFillTx/>
              <a:latin typeface="Calibri"/>
            </a:endParaRPr>
          </a:p>
        </p:txBody>
      </p:sp>
      <p:sp>
        <p:nvSpPr>
          <p:cNvPr id="8" name="Freeform: Shape 25637">
            <a:extLst>
              <a:ext uri="{FF2B5EF4-FFF2-40B4-BE49-F238E27FC236}">
                <a16:creationId xmlns:a16="http://schemas.microsoft.com/office/drawing/2014/main" id="{DA084CE8-711B-0511-7A93-1B82EA5664C2}"/>
              </a:ext>
            </a:extLst>
          </p:cNvPr>
          <p:cNvSpPr>
            <a:spLocks noMove="1" noResize="1"/>
          </p:cNvSpPr>
          <p:nvPr/>
        </p:nvSpPr>
        <p:spPr>
          <a:xfrm>
            <a:off x="8759421" y="3564614"/>
            <a:ext cx="3432584" cy="3293394"/>
          </a:xfrm>
          <a:custGeom>
            <a:avLst/>
            <a:gdLst>
              <a:gd name="f0" fmla="val 10800000"/>
              <a:gd name="f1" fmla="val 5400000"/>
              <a:gd name="f2" fmla="val 180"/>
              <a:gd name="f3" fmla="val w"/>
              <a:gd name="f4" fmla="val h"/>
              <a:gd name="f5" fmla="val 0"/>
              <a:gd name="f6" fmla="val 3432581"/>
              <a:gd name="f7" fmla="val 3293393"/>
              <a:gd name="f8" fmla="val 2473947"/>
              <a:gd name="f9" fmla="val 2730133"/>
              <a:gd name="f10" fmla="val 2977223"/>
              <a:gd name="f11" fmla="val 38940"/>
              <a:gd name="f12" fmla="val 3209623"/>
              <a:gd name="f13" fmla="val 111224"/>
              <a:gd name="f14" fmla="val 192828"/>
              <a:gd name="f15" fmla="val 141884"/>
              <a:gd name="f16" fmla="val 2977224"/>
              <a:gd name="f17" fmla="val 1107624"/>
              <a:gd name="f18" fmla="+- 0 0 -90"/>
              <a:gd name="f19" fmla="*/ f3 1 3432581"/>
              <a:gd name="f20" fmla="*/ f4 1 3293393"/>
              <a:gd name="f21" fmla="+- f7 0 f5"/>
              <a:gd name="f22" fmla="+- f6 0 f5"/>
              <a:gd name="f23" fmla="*/ f18 f0 1"/>
              <a:gd name="f24" fmla="*/ f22 1 3432581"/>
              <a:gd name="f25" fmla="*/ f21 1 3293393"/>
              <a:gd name="f26" fmla="*/ 2473947 f22 1"/>
              <a:gd name="f27" fmla="*/ 0 f21 1"/>
              <a:gd name="f28" fmla="*/ 3209623 f22 1"/>
              <a:gd name="f29" fmla="*/ 111224 f21 1"/>
              <a:gd name="f30" fmla="*/ 3432581 f22 1"/>
              <a:gd name="f31" fmla="*/ 192828 f21 1"/>
              <a:gd name="f32" fmla="*/ 3293393 f21 1"/>
              <a:gd name="f33" fmla="*/ 141884 f22 1"/>
              <a:gd name="f34" fmla="*/ 111224 f22 1"/>
              <a:gd name="f35" fmla="*/ 3209623 f21 1"/>
              <a:gd name="f36" fmla="*/ 0 f22 1"/>
              <a:gd name="f37" fmla="*/ 2473947 f21 1"/>
              <a:gd name="f38" fmla="*/ f23 1 f2"/>
              <a:gd name="f39" fmla="*/ f26 1 3432581"/>
              <a:gd name="f40" fmla="*/ f27 1 3293393"/>
              <a:gd name="f41" fmla="*/ f28 1 3432581"/>
              <a:gd name="f42" fmla="*/ f29 1 3293393"/>
              <a:gd name="f43" fmla="*/ f30 1 3432581"/>
              <a:gd name="f44" fmla="*/ f31 1 3293393"/>
              <a:gd name="f45" fmla="*/ f32 1 3293393"/>
              <a:gd name="f46" fmla="*/ f33 1 3432581"/>
              <a:gd name="f47" fmla="*/ f34 1 3432581"/>
              <a:gd name="f48" fmla="*/ f35 1 3293393"/>
              <a:gd name="f49" fmla="*/ f36 1 3432581"/>
              <a:gd name="f50" fmla="*/ f37 1 3293393"/>
              <a:gd name="f51" fmla="*/ f5 1 f24"/>
              <a:gd name="f52" fmla="*/ f6 1 f24"/>
              <a:gd name="f53" fmla="*/ f5 1 f25"/>
              <a:gd name="f54" fmla="*/ f7 1 f25"/>
              <a:gd name="f55" fmla="+- f38 0 f1"/>
              <a:gd name="f56" fmla="*/ f39 1 f24"/>
              <a:gd name="f57" fmla="*/ f40 1 f25"/>
              <a:gd name="f58" fmla="*/ f41 1 f24"/>
              <a:gd name="f59" fmla="*/ f42 1 f25"/>
              <a:gd name="f60" fmla="*/ f43 1 f24"/>
              <a:gd name="f61" fmla="*/ f44 1 f25"/>
              <a:gd name="f62" fmla="*/ f45 1 f25"/>
              <a:gd name="f63" fmla="*/ f46 1 f24"/>
              <a:gd name="f64" fmla="*/ f47 1 f24"/>
              <a:gd name="f65" fmla="*/ f48 1 f25"/>
              <a:gd name="f66" fmla="*/ f49 1 f24"/>
              <a:gd name="f67" fmla="*/ f50 1 f25"/>
              <a:gd name="f68" fmla="*/ f51 f19 1"/>
              <a:gd name="f69" fmla="*/ f52 f19 1"/>
              <a:gd name="f70" fmla="*/ f54 f20 1"/>
              <a:gd name="f71" fmla="*/ f53 f20 1"/>
              <a:gd name="f72" fmla="*/ f56 f19 1"/>
              <a:gd name="f73" fmla="*/ f57 f20 1"/>
              <a:gd name="f74" fmla="*/ f58 f19 1"/>
              <a:gd name="f75" fmla="*/ f59 f20 1"/>
              <a:gd name="f76" fmla="*/ f60 f19 1"/>
              <a:gd name="f77" fmla="*/ f61 f20 1"/>
              <a:gd name="f78" fmla="*/ f62 f20 1"/>
              <a:gd name="f79" fmla="*/ f63 f19 1"/>
              <a:gd name="f80" fmla="*/ f64 f19 1"/>
              <a:gd name="f81" fmla="*/ f65 f20 1"/>
              <a:gd name="f82" fmla="*/ f66 f19 1"/>
              <a:gd name="f83" fmla="*/ f67 f20 1"/>
            </a:gdLst>
            <a:ahLst/>
            <a:cxnLst>
              <a:cxn ang="3cd4">
                <a:pos x="hc" y="t"/>
              </a:cxn>
              <a:cxn ang="0">
                <a:pos x="r" y="vc"/>
              </a:cxn>
              <a:cxn ang="cd4">
                <a:pos x="hc" y="b"/>
              </a:cxn>
              <a:cxn ang="cd2">
                <a:pos x="l" y="vc"/>
              </a:cxn>
              <a:cxn ang="f55">
                <a:pos x="f72" y="f73"/>
              </a:cxn>
              <a:cxn ang="f55">
                <a:pos x="f74" y="f75"/>
              </a:cxn>
              <a:cxn ang="f55">
                <a:pos x="f76" y="f77"/>
              </a:cxn>
              <a:cxn ang="f55">
                <a:pos x="f76" y="f78"/>
              </a:cxn>
              <a:cxn ang="f55">
                <a:pos x="f79" y="f78"/>
              </a:cxn>
              <a:cxn ang="f55">
                <a:pos x="f80" y="f81"/>
              </a:cxn>
              <a:cxn ang="f55">
                <a:pos x="f82" y="f83"/>
              </a:cxn>
              <a:cxn ang="f55">
                <a:pos x="f72" y="f73"/>
              </a:cxn>
            </a:cxnLst>
            <a:rect l="f68" t="f71" r="f69" b="f70"/>
            <a:pathLst>
              <a:path w="3432581" h="3293393">
                <a:moveTo>
                  <a:pt x="f8" y="f5"/>
                </a:moveTo>
                <a:cubicBezTo>
                  <a:pt x="f9" y="f5"/>
                  <a:pt x="f10" y="f11"/>
                  <a:pt x="f12" y="f13"/>
                </a:cubicBezTo>
                <a:lnTo>
                  <a:pt x="f6" y="f14"/>
                </a:lnTo>
                <a:lnTo>
                  <a:pt x="f6" y="f7"/>
                </a:lnTo>
                <a:lnTo>
                  <a:pt x="f15" y="f7"/>
                </a:lnTo>
                <a:lnTo>
                  <a:pt x="f13" y="f12"/>
                </a:lnTo>
                <a:cubicBezTo>
                  <a:pt x="f11" y="f16"/>
                  <a:pt x="f5" y="f9"/>
                  <a:pt x="f5" y="f8"/>
                </a:cubicBezTo>
                <a:cubicBezTo>
                  <a:pt x="f5" y="f17"/>
                  <a:pt x="f17" y="f5"/>
                  <a:pt x="f8" y="f5"/>
                </a:cubicBezTo>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9" name="Freeform: Shape 25639">
            <a:extLst>
              <a:ext uri="{FF2B5EF4-FFF2-40B4-BE49-F238E27FC236}">
                <a16:creationId xmlns:a16="http://schemas.microsoft.com/office/drawing/2014/main" id="{A446EF20-EF34-5905-C4C6-F2E229D3C168}"/>
              </a:ext>
            </a:extLst>
          </p:cNvPr>
          <p:cNvSpPr>
            <a:spLocks noMove="1" noResize="1"/>
          </p:cNvSpPr>
          <p:nvPr/>
        </p:nvSpPr>
        <p:spPr>
          <a:xfrm>
            <a:off x="8759421" y="3564614"/>
            <a:ext cx="3432584" cy="3293394"/>
          </a:xfrm>
          <a:custGeom>
            <a:avLst/>
            <a:gdLst>
              <a:gd name="f0" fmla="val 10800000"/>
              <a:gd name="f1" fmla="val 5400000"/>
              <a:gd name="f2" fmla="val 180"/>
              <a:gd name="f3" fmla="val w"/>
              <a:gd name="f4" fmla="val h"/>
              <a:gd name="f5" fmla="val 0"/>
              <a:gd name="f6" fmla="val 3432581"/>
              <a:gd name="f7" fmla="val 3293393"/>
              <a:gd name="f8" fmla="val 2473947"/>
              <a:gd name="f9" fmla="val 2730133"/>
              <a:gd name="f10" fmla="val 2977223"/>
              <a:gd name="f11" fmla="val 38940"/>
              <a:gd name="f12" fmla="val 3209623"/>
              <a:gd name="f13" fmla="val 111224"/>
              <a:gd name="f14" fmla="val 192828"/>
              <a:gd name="f15" fmla="val 141884"/>
              <a:gd name="f16" fmla="val 2977224"/>
              <a:gd name="f17" fmla="val 1107624"/>
              <a:gd name="f18" fmla="+- 0 0 -90"/>
              <a:gd name="f19" fmla="*/ f3 1 3432581"/>
              <a:gd name="f20" fmla="*/ f4 1 3293393"/>
              <a:gd name="f21" fmla="+- f7 0 f5"/>
              <a:gd name="f22" fmla="+- f6 0 f5"/>
              <a:gd name="f23" fmla="*/ f18 f0 1"/>
              <a:gd name="f24" fmla="*/ f22 1 3432581"/>
              <a:gd name="f25" fmla="*/ f21 1 3293393"/>
              <a:gd name="f26" fmla="*/ 2473947 f22 1"/>
              <a:gd name="f27" fmla="*/ 0 f21 1"/>
              <a:gd name="f28" fmla="*/ 3209623 f22 1"/>
              <a:gd name="f29" fmla="*/ 111224 f21 1"/>
              <a:gd name="f30" fmla="*/ 3432581 f22 1"/>
              <a:gd name="f31" fmla="*/ 192828 f21 1"/>
              <a:gd name="f32" fmla="*/ 3293393 f21 1"/>
              <a:gd name="f33" fmla="*/ 141884 f22 1"/>
              <a:gd name="f34" fmla="*/ 111224 f22 1"/>
              <a:gd name="f35" fmla="*/ 3209623 f21 1"/>
              <a:gd name="f36" fmla="*/ 0 f22 1"/>
              <a:gd name="f37" fmla="*/ 2473947 f21 1"/>
              <a:gd name="f38" fmla="*/ f23 1 f2"/>
              <a:gd name="f39" fmla="*/ f26 1 3432581"/>
              <a:gd name="f40" fmla="*/ f27 1 3293393"/>
              <a:gd name="f41" fmla="*/ f28 1 3432581"/>
              <a:gd name="f42" fmla="*/ f29 1 3293393"/>
              <a:gd name="f43" fmla="*/ f30 1 3432581"/>
              <a:gd name="f44" fmla="*/ f31 1 3293393"/>
              <a:gd name="f45" fmla="*/ f32 1 3293393"/>
              <a:gd name="f46" fmla="*/ f33 1 3432581"/>
              <a:gd name="f47" fmla="*/ f34 1 3432581"/>
              <a:gd name="f48" fmla="*/ f35 1 3293393"/>
              <a:gd name="f49" fmla="*/ f36 1 3432581"/>
              <a:gd name="f50" fmla="*/ f37 1 3293393"/>
              <a:gd name="f51" fmla="*/ f5 1 f24"/>
              <a:gd name="f52" fmla="*/ f6 1 f24"/>
              <a:gd name="f53" fmla="*/ f5 1 f25"/>
              <a:gd name="f54" fmla="*/ f7 1 f25"/>
              <a:gd name="f55" fmla="+- f38 0 f1"/>
              <a:gd name="f56" fmla="*/ f39 1 f24"/>
              <a:gd name="f57" fmla="*/ f40 1 f25"/>
              <a:gd name="f58" fmla="*/ f41 1 f24"/>
              <a:gd name="f59" fmla="*/ f42 1 f25"/>
              <a:gd name="f60" fmla="*/ f43 1 f24"/>
              <a:gd name="f61" fmla="*/ f44 1 f25"/>
              <a:gd name="f62" fmla="*/ f45 1 f25"/>
              <a:gd name="f63" fmla="*/ f46 1 f24"/>
              <a:gd name="f64" fmla="*/ f47 1 f24"/>
              <a:gd name="f65" fmla="*/ f48 1 f25"/>
              <a:gd name="f66" fmla="*/ f49 1 f24"/>
              <a:gd name="f67" fmla="*/ f50 1 f25"/>
              <a:gd name="f68" fmla="*/ f51 f19 1"/>
              <a:gd name="f69" fmla="*/ f52 f19 1"/>
              <a:gd name="f70" fmla="*/ f54 f20 1"/>
              <a:gd name="f71" fmla="*/ f53 f20 1"/>
              <a:gd name="f72" fmla="*/ f56 f19 1"/>
              <a:gd name="f73" fmla="*/ f57 f20 1"/>
              <a:gd name="f74" fmla="*/ f58 f19 1"/>
              <a:gd name="f75" fmla="*/ f59 f20 1"/>
              <a:gd name="f76" fmla="*/ f60 f19 1"/>
              <a:gd name="f77" fmla="*/ f61 f20 1"/>
              <a:gd name="f78" fmla="*/ f62 f20 1"/>
              <a:gd name="f79" fmla="*/ f63 f19 1"/>
              <a:gd name="f80" fmla="*/ f64 f19 1"/>
              <a:gd name="f81" fmla="*/ f65 f20 1"/>
              <a:gd name="f82" fmla="*/ f66 f19 1"/>
              <a:gd name="f83" fmla="*/ f67 f20 1"/>
            </a:gdLst>
            <a:ahLst/>
            <a:cxnLst>
              <a:cxn ang="3cd4">
                <a:pos x="hc" y="t"/>
              </a:cxn>
              <a:cxn ang="0">
                <a:pos x="r" y="vc"/>
              </a:cxn>
              <a:cxn ang="cd4">
                <a:pos x="hc" y="b"/>
              </a:cxn>
              <a:cxn ang="cd2">
                <a:pos x="l" y="vc"/>
              </a:cxn>
              <a:cxn ang="f55">
                <a:pos x="f72" y="f73"/>
              </a:cxn>
              <a:cxn ang="f55">
                <a:pos x="f74" y="f75"/>
              </a:cxn>
              <a:cxn ang="f55">
                <a:pos x="f76" y="f77"/>
              </a:cxn>
              <a:cxn ang="f55">
                <a:pos x="f76" y="f78"/>
              </a:cxn>
              <a:cxn ang="f55">
                <a:pos x="f79" y="f78"/>
              </a:cxn>
              <a:cxn ang="f55">
                <a:pos x="f80" y="f81"/>
              </a:cxn>
              <a:cxn ang="f55">
                <a:pos x="f82" y="f83"/>
              </a:cxn>
              <a:cxn ang="f55">
                <a:pos x="f72" y="f73"/>
              </a:cxn>
            </a:cxnLst>
            <a:rect l="f68" t="f71" r="f69" b="f70"/>
            <a:pathLst>
              <a:path w="3432581" h="3293393">
                <a:moveTo>
                  <a:pt x="f8" y="f5"/>
                </a:moveTo>
                <a:cubicBezTo>
                  <a:pt x="f9" y="f5"/>
                  <a:pt x="f10" y="f11"/>
                  <a:pt x="f12" y="f13"/>
                </a:cubicBezTo>
                <a:lnTo>
                  <a:pt x="f6" y="f14"/>
                </a:lnTo>
                <a:lnTo>
                  <a:pt x="f6" y="f7"/>
                </a:lnTo>
                <a:lnTo>
                  <a:pt x="f15" y="f7"/>
                </a:lnTo>
                <a:lnTo>
                  <a:pt x="f13" y="f12"/>
                </a:lnTo>
                <a:cubicBezTo>
                  <a:pt x="f11" y="f16"/>
                  <a:pt x="f5" y="f9"/>
                  <a:pt x="f5" y="f8"/>
                </a:cubicBezTo>
                <a:cubicBezTo>
                  <a:pt x="f5" y="f17"/>
                  <a:pt x="f17" y="f5"/>
                  <a:pt x="f8" y="f5"/>
                </a:cubicBezTo>
                <a:close/>
              </a:path>
            </a:pathLst>
          </a:custGeom>
          <a:solidFill>
            <a:srgbClr val="ED7D31">
              <a:alpha val="30000"/>
            </a:srgbClr>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pic>
        <p:nvPicPr>
          <p:cNvPr id="10" name="Picture 2" descr="Application Programming Interface Computer Software - Logo - Area  Transparent PNG">
            <a:extLst>
              <a:ext uri="{FF2B5EF4-FFF2-40B4-BE49-F238E27FC236}">
                <a16:creationId xmlns:a16="http://schemas.microsoft.com/office/drawing/2014/main" id="{AE6C660A-F9F3-C33F-E563-38691D658B2D}"/>
              </a:ext>
            </a:extLst>
          </p:cNvPr>
          <p:cNvPicPr>
            <a:picLocks noChangeAspect="1"/>
          </p:cNvPicPr>
          <p:nvPr/>
        </p:nvPicPr>
        <p:blipFill>
          <a:blip r:embed="rId2"/>
          <a:srcRect l="17853" r="21899" b="2"/>
          <a:stretch>
            <a:fillRect/>
          </a:stretch>
        </p:blipFill>
        <p:spPr>
          <a:xfrm>
            <a:off x="7020479" y="871276"/>
            <a:ext cx="4415738" cy="4415738"/>
          </a:xfrm>
          <a:prstGeom prst="rect">
            <a:avLst/>
          </a:prstGeom>
          <a:noFill/>
          <a:ln cap="flat">
            <a:noFill/>
          </a:ln>
        </p:spPr>
      </p:pic>
      <p:grpSp>
        <p:nvGrpSpPr>
          <p:cNvPr id="11" name="Graphic 185">
            <a:extLst>
              <a:ext uri="{FF2B5EF4-FFF2-40B4-BE49-F238E27FC236}">
                <a16:creationId xmlns:a16="http://schemas.microsoft.com/office/drawing/2014/main" id="{150F9EB4-60D1-FD42-8D7E-E6F63BD1133A}"/>
              </a:ext>
            </a:extLst>
          </p:cNvPr>
          <p:cNvGrpSpPr/>
          <p:nvPr/>
        </p:nvGrpSpPr>
        <p:grpSpPr>
          <a:xfrm>
            <a:off x="10428631" y="5987061"/>
            <a:ext cx="1054476" cy="469690"/>
            <a:chOff x="10428631" y="5987061"/>
            <a:chExt cx="1054476" cy="469690"/>
          </a:xfrm>
        </p:grpSpPr>
        <p:sp>
          <p:nvSpPr>
            <p:cNvPr id="12" name="Freeform: Shape 25642">
              <a:extLst>
                <a:ext uri="{FF2B5EF4-FFF2-40B4-BE49-F238E27FC236}">
                  <a16:creationId xmlns:a16="http://schemas.microsoft.com/office/drawing/2014/main" id="{2A890CDD-E50C-D3CB-726F-20CE663A25B9}"/>
                </a:ext>
              </a:extLst>
            </p:cNvPr>
            <p:cNvSpPr/>
            <p:nvPr/>
          </p:nvSpPr>
          <p:spPr>
            <a:xfrm>
              <a:off x="10428631" y="5987061"/>
              <a:ext cx="355271" cy="469690"/>
            </a:xfrm>
            <a:custGeom>
              <a:avLst/>
              <a:gdLst>
                <a:gd name="f0" fmla="val 10800000"/>
                <a:gd name="f1" fmla="val 5400000"/>
                <a:gd name="f2" fmla="val 180"/>
                <a:gd name="f3" fmla="val w"/>
                <a:gd name="f4" fmla="val h"/>
                <a:gd name="f5" fmla="val 0"/>
                <a:gd name="f6" fmla="val 202882"/>
                <a:gd name="f7" fmla="val 268223"/>
                <a:gd name="f8" fmla="val 20765"/>
                <a:gd name="f9" fmla="val 268224"/>
                <a:gd name="f10" fmla="val 182118"/>
                <a:gd name="f11" fmla="val 202883"/>
                <a:gd name="f12" fmla="+- 0 0 -90"/>
                <a:gd name="f13" fmla="*/ f3 1 202882"/>
                <a:gd name="f14" fmla="*/ f4 1 268223"/>
                <a:gd name="f15" fmla="+- f7 0 f5"/>
                <a:gd name="f16" fmla="+- f6 0 f5"/>
                <a:gd name="f17" fmla="*/ f12 f0 1"/>
                <a:gd name="f18" fmla="*/ f16 1 202882"/>
                <a:gd name="f19" fmla="*/ f15 1 268223"/>
                <a:gd name="f20" fmla="*/ 20765 f16 1"/>
                <a:gd name="f21" fmla="*/ 268224 f15 1"/>
                <a:gd name="f22" fmla="*/ 0 f16 1"/>
                <a:gd name="f23" fmla="*/ 182118 f16 1"/>
                <a:gd name="f24" fmla="*/ 0 f15 1"/>
                <a:gd name="f25" fmla="*/ 202883 f16 1"/>
                <a:gd name="f26" fmla="*/ f17 1 f2"/>
                <a:gd name="f27" fmla="*/ f20 1 202882"/>
                <a:gd name="f28" fmla="*/ f21 1 268223"/>
                <a:gd name="f29" fmla="*/ f22 1 202882"/>
                <a:gd name="f30" fmla="*/ f23 1 202882"/>
                <a:gd name="f31" fmla="*/ f24 1 268223"/>
                <a:gd name="f32" fmla="*/ f25 1 202882"/>
                <a:gd name="f33" fmla="*/ f5 1 f18"/>
                <a:gd name="f34" fmla="*/ f6 1 f18"/>
                <a:gd name="f35" fmla="*/ f5 1 f19"/>
                <a:gd name="f36" fmla="*/ f7 1 f19"/>
                <a:gd name="f37" fmla="+- f26 0 f1"/>
                <a:gd name="f38" fmla="*/ f27 1 f18"/>
                <a:gd name="f39" fmla="*/ f28 1 f19"/>
                <a:gd name="f40" fmla="*/ f29 1 f18"/>
                <a:gd name="f41" fmla="*/ f30 1 f18"/>
                <a:gd name="f42" fmla="*/ f31 1 f19"/>
                <a:gd name="f43" fmla="*/ f32 1 f18"/>
                <a:gd name="f44" fmla="*/ f33 f13 1"/>
                <a:gd name="f45" fmla="*/ f34 f13 1"/>
                <a:gd name="f46" fmla="*/ f36 f14 1"/>
                <a:gd name="f47" fmla="*/ f35 f14 1"/>
                <a:gd name="f48" fmla="*/ f38 f13 1"/>
                <a:gd name="f49" fmla="*/ f39 f14 1"/>
                <a:gd name="f50" fmla="*/ f40 f13 1"/>
                <a:gd name="f51" fmla="*/ f41 f13 1"/>
                <a:gd name="f52" fmla="*/ f42 f14 1"/>
                <a:gd name="f53" fmla="*/ f43 f13 1"/>
              </a:gdLst>
              <a:ahLst/>
              <a:cxnLst>
                <a:cxn ang="3cd4">
                  <a:pos x="hc" y="t"/>
                </a:cxn>
                <a:cxn ang="0">
                  <a:pos x="r" y="vc"/>
                </a:cxn>
                <a:cxn ang="cd4">
                  <a:pos x="hc" y="b"/>
                </a:cxn>
                <a:cxn ang="cd2">
                  <a:pos x="l" y="vc"/>
                </a:cxn>
                <a:cxn ang="f37">
                  <a:pos x="f48" y="f49"/>
                </a:cxn>
                <a:cxn ang="f37">
                  <a:pos x="f50" y="f49"/>
                </a:cxn>
                <a:cxn ang="f37">
                  <a:pos x="f51" y="f52"/>
                </a:cxn>
                <a:cxn ang="f37">
                  <a:pos x="f53" y="f52"/>
                </a:cxn>
              </a:cxnLst>
              <a:rect l="f44" t="f47" r="f45" b="f46"/>
              <a:pathLst>
                <a:path w="202882" h="268223">
                  <a:moveTo>
                    <a:pt x="f8" y="f9"/>
                  </a:moveTo>
                  <a:lnTo>
                    <a:pt x="f5" y="f9"/>
                  </a:lnTo>
                  <a:lnTo>
                    <a:pt x="f10" y="f5"/>
                  </a:lnTo>
                  <a:lnTo>
                    <a:pt x="f11" y="f5"/>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13" name="Freeform: Shape 25643">
              <a:extLst>
                <a:ext uri="{FF2B5EF4-FFF2-40B4-BE49-F238E27FC236}">
                  <a16:creationId xmlns:a16="http://schemas.microsoft.com/office/drawing/2014/main" id="{A1F3694E-7968-74CA-EE52-E26892EC2128}"/>
                </a:ext>
              </a:extLst>
            </p:cNvPr>
            <p:cNvSpPr/>
            <p:nvPr/>
          </p:nvSpPr>
          <p:spPr>
            <a:xfrm>
              <a:off x="10603428" y="5987061"/>
              <a:ext cx="355271" cy="469690"/>
            </a:xfrm>
            <a:custGeom>
              <a:avLst/>
              <a:gdLst>
                <a:gd name="f0" fmla="val 10800000"/>
                <a:gd name="f1" fmla="val 5400000"/>
                <a:gd name="f2" fmla="val 180"/>
                <a:gd name="f3" fmla="val w"/>
                <a:gd name="f4" fmla="val h"/>
                <a:gd name="f5" fmla="val 0"/>
                <a:gd name="f6" fmla="val 202882"/>
                <a:gd name="f7" fmla="val 268223"/>
                <a:gd name="f8" fmla="val 20765"/>
                <a:gd name="f9" fmla="val 268224"/>
                <a:gd name="f10" fmla="val 182118"/>
                <a:gd name="f11" fmla="val 202883"/>
                <a:gd name="f12" fmla="+- 0 0 -90"/>
                <a:gd name="f13" fmla="*/ f3 1 202882"/>
                <a:gd name="f14" fmla="*/ f4 1 268223"/>
                <a:gd name="f15" fmla="+- f7 0 f5"/>
                <a:gd name="f16" fmla="+- f6 0 f5"/>
                <a:gd name="f17" fmla="*/ f12 f0 1"/>
                <a:gd name="f18" fmla="*/ f16 1 202882"/>
                <a:gd name="f19" fmla="*/ f15 1 268223"/>
                <a:gd name="f20" fmla="*/ 20765 f16 1"/>
                <a:gd name="f21" fmla="*/ 268224 f15 1"/>
                <a:gd name="f22" fmla="*/ 0 f16 1"/>
                <a:gd name="f23" fmla="*/ 182118 f16 1"/>
                <a:gd name="f24" fmla="*/ 0 f15 1"/>
                <a:gd name="f25" fmla="*/ 202883 f16 1"/>
                <a:gd name="f26" fmla="*/ f17 1 f2"/>
                <a:gd name="f27" fmla="*/ f20 1 202882"/>
                <a:gd name="f28" fmla="*/ f21 1 268223"/>
                <a:gd name="f29" fmla="*/ f22 1 202882"/>
                <a:gd name="f30" fmla="*/ f23 1 202882"/>
                <a:gd name="f31" fmla="*/ f24 1 268223"/>
                <a:gd name="f32" fmla="*/ f25 1 202882"/>
                <a:gd name="f33" fmla="*/ f5 1 f18"/>
                <a:gd name="f34" fmla="*/ f6 1 f18"/>
                <a:gd name="f35" fmla="*/ f5 1 f19"/>
                <a:gd name="f36" fmla="*/ f7 1 f19"/>
                <a:gd name="f37" fmla="+- f26 0 f1"/>
                <a:gd name="f38" fmla="*/ f27 1 f18"/>
                <a:gd name="f39" fmla="*/ f28 1 f19"/>
                <a:gd name="f40" fmla="*/ f29 1 f18"/>
                <a:gd name="f41" fmla="*/ f30 1 f18"/>
                <a:gd name="f42" fmla="*/ f31 1 f19"/>
                <a:gd name="f43" fmla="*/ f32 1 f18"/>
                <a:gd name="f44" fmla="*/ f33 f13 1"/>
                <a:gd name="f45" fmla="*/ f34 f13 1"/>
                <a:gd name="f46" fmla="*/ f36 f14 1"/>
                <a:gd name="f47" fmla="*/ f35 f14 1"/>
                <a:gd name="f48" fmla="*/ f38 f13 1"/>
                <a:gd name="f49" fmla="*/ f39 f14 1"/>
                <a:gd name="f50" fmla="*/ f40 f13 1"/>
                <a:gd name="f51" fmla="*/ f41 f13 1"/>
                <a:gd name="f52" fmla="*/ f42 f14 1"/>
                <a:gd name="f53" fmla="*/ f43 f13 1"/>
              </a:gdLst>
              <a:ahLst/>
              <a:cxnLst>
                <a:cxn ang="3cd4">
                  <a:pos x="hc" y="t"/>
                </a:cxn>
                <a:cxn ang="0">
                  <a:pos x="r" y="vc"/>
                </a:cxn>
                <a:cxn ang="cd4">
                  <a:pos x="hc" y="b"/>
                </a:cxn>
                <a:cxn ang="cd2">
                  <a:pos x="l" y="vc"/>
                </a:cxn>
                <a:cxn ang="f37">
                  <a:pos x="f48" y="f49"/>
                </a:cxn>
                <a:cxn ang="f37">
                  <a:pos x="f50" y="f49"/>
                </a:cxn>
                <a:cxn ang="f37">
                  <a:pos x="f51" y="f52"/>
                </a:cxn>
                <a:cxn ang="f37">
                  <a:pos x="f53" y="f52"/>
                </a:cxn>
              </a:cxnLst>
              <a:rect l="f44" t="f47" r="f45" b="f46"/>
              <a:pathLst>
                <a:path w="202882" h="268223">
                  <a:moveTo>
                    <a:pt x="f8" y="f9"/>
                  </a:moveTo>
                  <a:lnTo>
                    <a:pt x="f5" y="f9"/>
                  </a:lnTo>
                  <a:lnTo>
                    <a:pt x="f10" y="f5"/>
                  </a:lnTo>
                  <a:lnTo>
                    <a:pt x="f11" y="f5"/>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14" name="Freeform: Shape 25644">
              <a:extLst>
                <a:ext uri="{FF2B5EF4-FFF2-40B4-BE49-F238E27FC236}">
                  <a16:creationId xmlns:a16="http://schemas.microsoft.com/office/drawing/2014/main" id="{3E13B78F-AF11-8E47-5DE8-4CAB362B07D5}"/>
                </a:ext>
              </a:extLst>
            </p:cNvPr>
            <p:cNvSpPr/>
            <p:nvPr/>
          </p:nvSpPr>
          <p:spPr>
            <a:xfrm>
              <a:off x="10778233" y="5987061"/>
              <a:ext cx="355271" cy="469690"/>
            </a:xfrm>
            <a:custGeom>
              <a:avLst/>
              <a:gdLst>
                <a:gd name="f0" fmla="val 10800000"/>
                <a:gd name="f1" fmla="val 5400000"/>
                <a:gd name="f2" fmla="val 180"/>
                <a:gd name="f3" fmla="val w"/>
                <a:gd name="f4" fmla="val h"/>
                <a:gd name="f5" fmla="val 0"/>
                <a:gd name="f6" fmla="val 202882"/>
                <a:gd name="f7" fmla="val 268223"/>
                <a:gd name="f8" fmla="val 20669"/>
                <a:gd name="f9" fmla="val 268224"/>
                <a:gd name="f10" fmla="val 182118"/>
                <a:gd name="f11" fmla="val 202883"/>
                <a:gd name="f12" fmla="+- 0 0 -90"/>
                <a:gd name="f13" fmla="*/ f3 1 202882"/>
                <a:gd name="f14" fmla="*/ f4 1 268223"/>
                <a:gd name="f15" fmla="+- f7 0 f5"/>
                <a:gd name="f16" fmla="+- f6 0 f5"/>
                <a:gd name="f17" fmla="*/ f12 f0 1"/>
                <a:gd name="f18" fmla="*/ f16 1 202882"/>
                <a:gd name="f19" fmla="*/ f15 1 268223"/>
                <a:gd name="f20" fmla="*/ 20669 f16 1"/>
                <a:gd name="f21" fmla="*/ 268224 f15 1"/>
                <a:gd name="f22" fmla="*/ 0 f16 1"/>
                <a:gd name="f23" fmla="*/ 182118 f16 1"/>
                <a:gd name="f24" fmla="*/ 0 f15 1"/>
                <a:gd name="f25" fmla="*/ 202883 f16 1"/>
                <a:gd name="f26" fmla="*/ f17 1 f2"/>
                <a:gd name="f27" fmla="*/ f20 1 202882"/>
                <a:gd name="f28" fmla="*/ f21 1 268223"/>
                <a:gd name="f29" fmla="*/ f22 1 202882"/>
                <a:gd name="f30" fmla="*/ f23 1 202882"/>
                <a:gd name="f31" fmla="*/ f24 1 268223"/>
                <a:gd name="f32" fmla="*/ f25 1 202882"/>
                <a:gd name="f33" fmla="*/ f5 1 f18"/>
                <a:gd name="f34" fmla="*/ f6 1 f18"/>
                <a:gd name="f35" fmla="*/ f5 1 f19"/>
                <a:gd name="f36" fmla="*/ f7 1 f19"/>
                <a:gd name="f37" fmla="+- f26 0 f1"/>
                <a:gd name="f38" fmla="*/ f27 1 f18"/>
                <a:gd name="f39" fmla="*/ f28 1 f19"/>
                <a:gd name="f40" fmla="*/ f29 1 f18"/>
                <a:gd name="f41" fmla="*/ f30 1 f18"/>
                <a:gd name="f42" fmla="*/ f31 1 f19"/>
                <a:gd name="f43" fmla="*/ f32 1 f18"/>
                <a:gd name="f44" fmla="*/ f33 f13 1"/>
                <a:gd name="f45" fmla="*/ f34 f13 1"/>
                <a:gd name="f46" fmla="*/ f36 f14 1"/>
                <a:gd name="f47" fmla="*/ f35 f14 1"/>
                <a:gd name="f48" fmla="*/ f38 f13 1"/>
                <a:gd name="f49" fmla="*/ f39 f14 1"/>
                <a:gd name="f50" fmla="*/ f40 f13 1"/>
                <a:gd name="f51" fmla="*/ f41 f13 1"/>
                <a:gd name="f52" fmla="*/ f42 f14 1"/>
                <a:gd name="f53" fmla="*/ f43 f13 1"/>
              </a:gdLst>
              <a:ahLst/>
              <a:cxnLst>
                <a:cxn ang="3cd4">
                  <a:pos x="hc" y="t"/>
                </a:cxn>
                <a:cxn ang="0">
                  <a:pos x="r" y="vc"/>
                </a:cxn>
                <a:cxn ang="cd4">
                  <a:pos x="hc" y="b"/>
                </a:cxn>
                <a:cxn ang="cd2">
                  <a:pos x="l" y="vc"/>
                </a:cxn>
                <a:cxn ang="f37">
                  <a:pos x="f48" y="f49"/>
                </a:cxn>
                <a:cxn ang="f37">
                  <a:pos x="f50" y="f49"/>
                </a:cxn>
                <a:cxn ang="f37">
                  <a:pos x="f51" y="f52"/>
                </a:cxn>
                <a:cxn ang="f37">
                  <a:pos x="f53" y="f52"/>
                </a:cxn>
              </a:cxnLst>
              <a:rect l="f44" t="f47" r="f45" b="f46"/>
              <a:pathLst>
                <a:path w="202882" h="268223">
                  <a:moveTo>
                    <a:pt x="f8" y="f9"/>
                  </a:moveTo>
                  <a:lnTo>
                    <a:pt x="f5" y="f9"/>
                  </a:lnTo>
                  <a:lnTo>
                    <a:pt x="f10" y="f5"/>
                  </a:lnTo>
                  <a:lnTo>
                    <a:pt x="f11" y="f5"/>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15" name="Freeform: Shape 25645">
              <a:extLst>
                <a:ext uri="{FF2B5EF4-FFF2-40B4-BE49-F238E27FC236}">
                  <a16:creationId xmlns:a16="http://schemas.microsoft.com/office/drawing/2014/main" id="{004614CF-D30F-4279-CE55-3D833FE91E9D}"/>
                </a:ext>
              </a:extLst>
            </p:cNvPr>
            <p:cNvSpPr/>
            <p:nvPr/>
          </p:nvSpPr>
          <p:spPr>
            <a:xfrm>
              <a:off x="10953030" y="5987061"/>
              <a:ext cx="355271" cy="469690"/>
            </a:xfrm>
            <a:custGeom>
              <a:avLst/>
              <a:gdLst>
                <a:gd name="f0" fmla="val 10800000"/>
                <a:gd name="f1" fmla="val 5400000"/>
                <a:gd name="f2" fmla="val 180"/>
                <a:gd name="f3" fmla="val w"/>
                <a:gd name="f4" fmla="val h"/>
                <a:gd name="f5" fmla="val 0"/>
                <a:gd name="f6" fmla="val 202882"/>
                <a:gd name="f7" fmla="val 268223"/>
                <a:gd name="f8" fmla="val 20669"/>
                <a:gd name="f9" fmla="val 268224"/>
                <a:gd name="f10" fmla="val 182118"/>
                <a:gd name="f11" fmla="val 202883"/>
                <a:gd name="f12" fmla="+- 0 0 -90"/>
                <a:gd name="f13" fmla="*/ f3 1 202882"/>
                <a:gd name="f14" fmla="*/ f4 1 268223"/>
                <a:gd name="f15" fmla="+- f7 0 f5"/>
                <a:gd name="f16" fmla="+- f6 0 f5"/>
                <a:gd name="f17" fmla="*/ f12 f0 1"/>
                <a:gd name="f18" fmla="*/ f16 1 202882"/>
                <a:gd name="f19" fmla="*/ f15 1 268223"/>
                <a:gd name="f20" fmla="*/ 20669 f16 1"/>
                <a:gd name="f21" fmla="*/ 268224 f15 1"/>
                <a:gd name="f22" fmla="*/ 0 f16 1"/>
                <a:gd name="f23" fmla="*/ 182118 f16 1"/>
                <a:gd name="f24" fmla="*/ 0 f15 1"/>
                <a:gd name="f25" fmla="*/ 202883 f16 1"/>
                <a:gd name="f26" fmla="*/ f17 1 f2"/>
                <a:gd name="f27" fmla="*/ f20 1 202882"/>
                <a:gd name="f28" fmla="*/ f21 1 268223"/>
                <a:gd name="f29" fmla="*/ f22 1 202882"/>
                <a:gd name="f30" fmla="*/ f23 1 202882"/>
                <a:gd name="f31" fmla="*/ f24 1 268223"/>
                <a:gd name="f32" fmla="*/ f25 1 202882"/>
                <a:gd name="f33" fmla="*/ f5 1 f18"/>
                <a:gd name="f34" fmla="*/ f6 1 f18"/>
                <a:gd name="f35" fmla="*/ f5 1 f19"/>
                <a:gd name="f36" fmla="*/ f7 1 f19"/>
                <a:gd name="f37" fmla="+- f26 0 f1"/>
                <a:gd name="f38" fmla="*/ f27 1 f18"/>
                <a:gd name="f39" fmla="*/ f28 1 f19"/>
                <a:gd name="f40" fmla="*/ f29 1 f18"/>
                <a:gd name="f41" fmla="*/ f30 1 f18"/>
                <a:gd name="f42" fmla="*/ f31 1 f19"/>
                <a:gd name="f43" fmla="*/ f32 1 f18"/>
                <a:gd name="f44" fmla="*/ f33 f13 1"/>
                <a:gd name="f45" fmla="*/ f34 f13 1"/>
                <a:gd name="f46" fmla="*/ f36 f14 1"/>
                <a:gd name="f47" fmla="*/ f35 f14 1"/>
                <a:gd name="f48" fmla="*/ f38 f13 1"/>
                <a:gd name="f49" fmla="*/ f39 f14 1"/>
                <a:gd name="f50" fmla="*/ f40 f13 1"/>
                <a:gd name="f51" fmla="*/ f41 f13 1"/>
                <a:gd name="f52" fmla="*/ f42 f14 1"/>
                <a:gd name="f53" fmla="*/ f43 f13 1"/>
              </a:gdLst>
              <a:ahLst/>
              <a:cxnLst>
                <a:cxn ang="3cd4">
                  <a:pos x="hc" y="t"/>
                </a:cxn>
                <a:cxn ang="0">
                  <a:pos x="r" y="vc"/>
                </a:cxn>
                <a:cxn ang="cd4">
                  <a:pos x="hc" y="b"/>
                </a:cxn>
                <a:cxn ang="cd2">
                  <a:pos x="l" y="vc"/>
                </a:cxn>
                <a:cxn ang="f37">
                  <a:pos x="f48" y="f49"/>
                </a:cxn>
                <a:cxn ang="f37">
                  <a:pos x="f50" y="f49"/>
                </a:cxn>
                <a:cxn ang="f37">
                  <a:pos x="f51" y="f52"/>
                </a:cxn>
                <a:cxn ang="f37">
                  <a:pos x="f53" y="f52"/>
                </a:cxn>
              </a:cxnLst>
              <a:rect l="f44" t="f47" r="f45" b="f46"/>
              <a:pathLst>
                <a:path w="202882" h="268223">
                  <a:moveTo>
                    <a:pt x="f8" y="f9"/>
                  </a:moveTo>
                  <a:lnTo>
                    <a:pt x="f5" y="f9"/>
                  </a:lnTo>
                  <a:lnTo>
                    <a:pt x="f10" y="f5"/>
                  </a:lnTo>
                  <a:lnTo>
                    <a:pt x="f11" y="f5"/>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16" name="Freeform: Shape 25646">
              <a:extLst>
                <a:ext uri="{FF2B5EF4-FFF2-40B4-BE49-F238E27FC236}">
                  <a16:creationId xmlns:a16="http://schemas.microsoft.com/office/drawing/2014/main" id="{C6307AEA-3778-6FC6-44E7-BD8681376FFF}"/>
                </a:ext>
              </a:extLst>
            </p:cNvPr>
            <p:cNvSpPr/>
            <p:nvPr/>
          </p:nvSpPr>
          <p:spPr>
            <a:xfrm>
              <a:off x="11127836" y="5987061"/>
              <a:ext cx="355271" cy="469690"/>
            </a:xfrm>
            <a:custGeom>
              <a:avLst/>
              <a:gdLst>
                <a:gd name="f0" fmla="val 10800000"/>
                <a:gd name="f1" fmla="val 5400000"/>
                <a:gd name="f2" fmla="val 180"/>
                <a:gd name="f3" fmla="val w"/>
                <a:gd name="f4" fmla="val h"/>
                <a:gd name="f5" fmla="val 0"/>
                <a:gd name="f6" fmla="val 202882"/>
                <a:gd name="f7" fmla="val 268223"/>
                <a:gd name="f8" fmla="val 20669"/>
                <a:gd name="f9" fmla="val 268224"/>
                <a:gd name="f10" fmla="val 182118"/>
                <a:gd name="f11" fmla="val 202883"/>
                <a:gd name="f12" fmla="+- 0 0 -90"/>
                <a:gd name="f13" fmla="*/ f3 1 202882"/>
                <a:gd name="f14" fmla="*/ f4 1 268223"/>
                <a:gd name="f15" fmla="+- f7 0 f5"/>
                <a:gd name="f16" fmla="+- f6 0 f5"/>
                <a:gd name="f17" fmla="*/ f12 f0 1"/>
                <a:gd name="f18" fmla="*/ f16 1 202882"/>
                <a:gd name="f19" fmla="*/ f15 1 268223"/>
                <a:gd name="f20" fmla="*/ 20669 f16 1"/>
                <a:gd name="f21" fmla="*/ 268224 f15 1"/>
                <a:gd name="f22" fmla="*/ 0 f16 1"/>
                <a:gd name="f23" fmla="*/ 182118 f16 1"/>
                <a:gd name="f24" fmla="*/ 0 f15 1"/>
                <a:gd name="f25" fmla="*/ 202883 f16 1"/>
                <a:gd name="f26" fmla="*/ f17 1 f2"/>
                <a:gd name="f27" fmla="*/ f20 1 202882"/>
                <a:gd name="f28" fmla="*/ f21 1 268223"/>
                <a:gd name="f29" fmla="*/ f22 1 202882"/>
                <a:gd name="f30" fmla="*/ f23 1 202882"/>
                <a:gd name="f31" fmla="*/ f24 1 268223"/>
                <a:gd name="f32" fmla="*/ f25 1 202882"/>
                <a:gd name="f33" fmla="*/ f5 1 f18"/>
                <a:gd name="f34" fmla="*/ f6 1 f18"/>
                <a:gd name="f35" fmla="*/ f5 1 f19"/>
                <a:gd name="f36" fmla="*/ f7 1 f19"/>
                <a:gd name="f37" fmla="+- f26 0 f1"/>
                <a:gd name="f38" fmla="*/ f27 1 f18"/>
                <a:gd name="f39" fmla="*/ f28 1 f19"/>
                <a:gd name="f40" fmla="*/ f29 1 f18"/>
                <a:gd name="f41" fmla="*/ f30 1 f18"/>
                <a:gd name="f42" fmla="*/ f31 1 f19"/>
                <a:gd name="f43" fmla="*/ f32 1 f18"/>
                <a:gd name="f44" fmla="*/ f33 f13 1"/>
                <a:gd name="f45" fmla="*/ f34 f13 1"/>
                <a:gd name="f46" fmla="*/ f36 f14 1"/>
                <a:gd name="f47" fmla="*/ f35 f14 1"/>
                <a:gd name="f48" fmla="*/ f38 f13 1"/>
                <a:gd name="f49" fmla="*/ f39 f14 1"/>
                <a:gd name="f50" fmla="*/ f40 f13 1"/>
                <a:gd name="f51" fmla="*/ f41 f13 1"/>
                <a:gd name="f52" fmla="*/ f42 f14 1"/>
                <a:gd name="f53" fmla="*/ f43 f13 1"/>
              </a:gdLst>
              <a:ahLst/>
              <a:cxnLst>
                <a:cxn ang="3cd4">
                  <a:pos x="hc" y="t"/>
                </a:cxn>
                <a:cxn ang="0">
                  <a:pos x="r" y="vc"/>
                </a:cxn>
                <a:cxn ang="cd4">
                  <a:pos x="hc" y="b"/>
                </a:cxn>
                <a:cxn ang="cd2">
                  <a:pos x="l" y="vc"/>
                </a:cxn>
                <a:cxn ang="f37">
                  <a:pos x="f48" y="f49"/>
                </a:cxn>
                <a:cxn ang="f37">
                  <a:pos x="f50" y="f49"/>
                </a:cxn>
                <a:cxn ang="f37">
                  <a:pos x="f51" y="f52"/>
                </a:cxn>
                <a:cxn ang="f37">
                  <a:pos x="f53" y="f52"/>
                </a:cxn>
              </a:cxnLst>
              <a:rect l="f44" t="f47" r="f45" b="f46"/>
              <a:pathLst>
                <a:path w="202882" h="268223">
                  <a:moveTo>
                    <a:pt x="f8" y="f9"/>
                  </a:moveTo>
                  <a:lnTo>
                    <a:pt x="f5" y="f9"/>
                  </a:lnTo>
                  <a:lnTo>
                    <a:pt x="f10" y="f5"/>
                  </a:lnTo>
                  <a:lnTo>
                    <a:pt x="f11" y="f5"/>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name="Slide58">
    <p:bg>
      <p:bgPr>
        <a:solidFill>
          <a:srgbClr val="FFFFFF"/>
        </a:solidFill>
        <a:effectLst/>
      </p:bgPr>
    </p:bg>
    <p:spTree>
      <p:nvGrpSpPr>
        <p:cNvPr id="1" name=""/>
        <p:cNvGrpSpPr/>
        <p:nvPr/>
      </p:nvGrpSpPr>
      <p:grpSpPr>
        <a:xfrm>
          <a:off x="0" y="0"/>
          <a:ext cx="0" cy="0"/>
          <a:chOff x="0" y="0"/>
          <a:chExt cx="0" cy="0"/>
        </a:xfrm>
      </p:grpSpPr>
      <p:sp>
        <p:nvSpPr>
          <p:cNvPr id="2" name="Rectangle 27672">
            <a:extLst>
              <a:ext uri="{FF2B5EF4-FFF2-40B4-BE49-F238E27FC236}">
                <a16:creationId xmlns:a16="http://schemas.microsoft.com/office/drawing/2014/main" id="{3C73F5C0-1C98-789A-2C32-8516744B4FBB}"/>
              </a:ext>
            </a:extLst>
          </p:cNvPr>
          <p:cNvSpPr>
            <a:spLocks noMove="1" noResize="1"/>
          </p:cNvSpPr>
          <p:nvPr/>
        </p:nvSpPr>
        <p:spPr>
          <a:xfrm>
            <a:off x="9"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3" name="Title 1">
            <a:extLst>
              <a:ext uri="{FF2B5EF4-FFF2-40B4-BE49-F238E27FC236}">
                <a16:creationId xmlns:a16="http://schemas.microsoft.com/office/drawing/2014/main" id="{947E1153-CEC8-35F0-6DFE-944839DC2FFB}"/>
              </a:ext>
            </a:extLst>
          </p:cNvPr>
          <p:cNvSpPr txBox="1">
            <a:spLocks noGrp="1"/>
          </p:cNvSpPr>
          <p:nvPr>
            <p:ph type="title"/>
          </p:nvPr>
        </p:nvSpPr>
        <p:spPr>
          <a:xfrm>
            <a:off x="640089" y="325370"/>
            <a:ext cx="4368600" cy="1956843"/>
          </a:xfrm>
        </p:spPr>
        <p:txBody>
          <a:bodyPr anchor="b"/>
          <a:lstStyle/>
          <a:p>
            <a:pPr lvl="0"/>
            <a:r>
              <a:rPr lang="en-US" sz="5401"/>
              <a:t>Hardware Interfaces</a:t>
            </a:r>
          </a:p>
        </p:txBody>
      </p:sp>
      <p:sp>
        <p:nvSpPr>
          <p:cNvPr id="4" name="sketchy line">
            <a:extLst>
              <a:ext uri="{FF2B5EF4-FFF2-40B4-BE49-F238E27FC236}">
                <a16:creationId xmlns:a16="http://schemas.microsoft.com/office/drawing/2014/main" id="{E9DB384F-E4ED-C9D6-0EFA-D14ADA43BBD4}"/>
              </a:ext>
            </a:extLst>
          </p:cNvPr>
          <p:cNvSpPr>
            <a:spLocks noMove="1" noResize="1"/>
          </p:cNvSpPr>
          <p:nvPr/>
        </p:nvSpPr>
        <p:spPr>
          <a:xfrm>
            <a:off x="640080" y="2586993"/>
            <a:ext cx="3474720" cy="18288"/>
          </a:xfrm>
          <a:prstGeom prst="rect">
            <a:avLst/>
          </a:prstGeom>
          <a:solidFill>
            <a:srgbClr val="ED7D31"/>
          </a:solidFill>
          <a:ln w="44448" cap="rnd">
            <a:solidFill>
              <a:srgbClr val="ED7D31"/>
            </a:solidFill>
            <a:prstDash val="solid"/>
            <a:roun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5" name="Content Placeholder 27653">
            <a:extLst>
              <a:ext uri="{FF2B5EF4-FFF2-40B4-BE49-F238E27FC236}">
                <a16:creationId xmlns:a16="http://schemas.microsoft.com/office/drawing/2014/main" id="{FCD3590F-6043-EEFC-BF75-4604C8674C1E}"/>
              </a:ext>
            </a:extLst>
          </p:cNvPr>
          <p:cNvSpPr txBox="1">
            <a:spLocks noGrp="1"/>
          </p:cNvSpPr>
          <p:nvPr>
            <p:ph idx="1"/>
          </p:nvPr>
        </p:nvSpPr>
        <p:spPr>
          <a:xfrm>
            <a:off x="640080" y="2872898"/>
            <a:ext cx="4670096" cy="3659730"/>
          </a:xfrm>
        </p:spPr>
        <p:txBody>
          <a:bodyPr/>
          <a:lstStyle/>
          <a:p>
            <a:pPr lvl="0" indent="0">
              <a:lnSpc>
                <a:spcPct val="80000"/>
              </a:lnSpc>
              <a:spcBef>
                <a:spcPts val="0"/>
              </a:spcBef>
              <a:buNone/>
            </a:pPr>
            <a:r>
              <a:rPr lang="en-US" sz="1900">
                <a:latin typeface="Times New Roman" pitchFamily="18"/>
                <a:cs typeface="Times New Roman" pitchFamily="18"/>
              </a:rPr>
              <a:t>The company must consider the size, purpose, and traffic on the site to determine the use of server hardware. Storage capacity and computing power required of the web server depends on the volume of the e-commerce websites and software that will run on the computer. It contains HTML, PHP, JavaScript, database, and media files that make up the entire website and are stored in a web server. Hardware for setting up a web server completely depends on our requirements such as 200 GB disk, 8 CPU cores, 16 GB RAM, and the traffic up to 1000 users.</a:t>
            </a:r>
            <a:br>
              <a:rPr lang="en-US" sz="1300"/>
            </a:br>
            <a:endParaRPr lang="en-US" sz="1300"/>
          </a:p>
        </p:txBody>
      </p:sp>
      <p:pic>
        <p:nvPicPr>
          <p:cNvPr id="6" name="Picture 2" descr="User S Hands on Keyboard and Mouse of Computer Stock Vector - Illustration  of icon, desktop: 72248973">
            <a:extLst>
              <a:ext uri="{FF2B5EF4-FFF2-40B4-BE49-F238E27FC236}">
                <a16:creationId xmlns:a16="http://schemas.microsoft.com/office/drawing/2014/main" id="{D2749B47-3DEC-044B-1E02-B7B121918E6E}"/>
              </a:ext>
            </a:extLst>
          </p:cNvPr>
          <p:cNvPicPr>
            <a:picLocks noChangeAspect="1"/>
          </p:cNvPicPr>
          <p:nvPr/>
        </p:nvPicPr>
        <p:blipFill>
          <a:blip r:embed="rId2"/>
          <a:srcRect t="302"/>
          <a:stretch>
            <a:fillRect/>
          </a:stretch>
        </p:blipFill>
        <p:spPr>
          <a:xfrm>
            <a:off x="5311713" y="18"/>
            <a:ext cx="6878775" cy="6857990"/>
          </a:xfrm>
          <a:prstGeom prst="rect">
            <a:avLst/>
          </a:prstGeom>
          <a:noFill/>
          <a:ln cap="flat">
            <a:noFill/>
          </a:ln>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rm's eye view of the feet of a person running on the road">
            <a:extLst>
              <a:ext uri="{FF2B5EF4-FFF2-40B4-BE49-F238E27FC236}">
                <a16:creationId xmlns:a16="http://schemas.microsoft.com/office/drawing/2014/main" id="{667E8388-7725-A8D3-12DD-AF48C9CDD5D0}"/>
              </a:ext>
            </a:extLst>
          </p:cNvPr>
          <p:cNvPicPr>
            <a:picLocks noChangeAspect="1"/>
          </p:cNvPicPr>
          <p:nvPr/>
        </p:nvPicPr>
        <p:blipFill rotWithShape="1">
          <a:blip r:embed="rId2"/>
          <a:srcRect l="10114"/>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D3D0ADD8-DBF0-9D1D-F498-05C7B0E6F4F1}"/>
              </a:ext>
            </a:extLst>
          </p:cNvPr>
          <p:cNvSpPr>
            <a:spLocks noGrp="1"/>
          </p:cNvSpPr>
          <p:nvPr>
            <p:ph idx="1"/>
          </p:nvPr>
        </p:nvSpPr>
        <p:spPr>
          <a:xfrm>
            <a:off x="365760" y="-681037"/>
            <a:ext cx="4859383" cy="6858000"/>
          </a:xfrm>
        </p:spPr>
        <p:txBody>
          <a:bodyPr>
            <a:noAutofit/>
          </a:bodyPr>
          <a:lstStyle/>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This website aims to provide users with a complete way of buying and customizing popular sporting goods, with the system being easy to understand and use for customers and employees.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The purpose of the document here is to outline and define the software requirements specifications and its related details, such as the scope, definitions, and analysis for the </a:t>
            </a:r>
            <a:r>
              <a:rPr lang="en-US" dirty="0" err="1">
                <a:latin typeface="Times New Roman" panose="02020603050405020304" pitchFamily="18" charset="0"/>
                <a:cs typeface="Times New Roman" panose="02020603050405020304" pitchFamily="18" charset="0"/>
              </a:rPr>
              <a:t>GoodSport</a:t>
            </a:r>
            <a:r>
              <a:rPr lang="en-US" dirty="0">
                <a:latin typeface="Times New Roman" panose="02020603050405020304" pitchFamily="18" charset="0"/>
                <a:cs typeface="Times New Roman" panose="02020603050405020304" pitchFamily="18" charset="0"/>
              </a:rPr>
              <a:t> Goods website. </a:t>
            </a:r>
          </a:p>
          <a:p>
            <a:pPr marL="0" indent="0">
              <a:buNone/>
            </a:pP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785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fade">
                                      <p:cBhvr>
                                        <p:cTn id="7" dur="1000"/>
                                        <p:tgtEl>
                                          <p:spTgt spid="14">
                                            <p:txEl>
                                              <p:pRg st="2" end="2"/>
                                            </p:txEl>
                                          </p:spTgt>
                                        </p:tgtEl>
                                      </p:cBhvr>
                                    </p:animEffect>
                                    <p:anim calcmode="lin" valueType="num">
                                      <p:cBhvr>
                                        <p:cTn id="8"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xEl>
                                              <p:pRg st="4" end="4"/>
                                            </p:txEl>
                                          </p:spTgt>
                                        </p:tgtEl>
                                        <p:attrNameLst>
                                          <p:attrName>style.visibility</p:attrName>
                                        </p:attrNameLst>
                                      </p:cBhvr>
                                      <p:to>
                                        <p:strVal val="visible"/>
                                      </p:to>
                                    </p:set>
                                    <p:animEffect transition="in" filter="fade">
                                      <p:cBhvr>
                                        <p:cTn id="14" dur="1000"/>
                                        <p:tgtEl>
                                          <p:spTgt spid="14">
                                            <p:txEl>
                                              <p:pRg st="4" end="4"/>
                                            </p:txEl>
                                          </p:spTgt>
                                        </p:tgtEl>
                                      </p:cBhvr>
                                    </p:animEffect>
                                    <p:anim calcmode="lin" valueType="num">
                                      <p:cBhvr>
                                        <p:cTn id="15"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name="Slide59">
    <p:bg>
      <p:bgPr>
        <a:solidFill>
          <a:srgbClr val="FFFFFF"/>
        </a:solidFill>
        <a:effectLst/>
      </p:bgPr>
    </p:bg>
    <p:spTree>
      <p:nvGrpSpPr>
        <p:cNvPr id="1" name=""/>
        <p:cNvGrpSpPr/>
        <p:nvPr/>
      </p:nvGrpSpPr>
      <p:grpSpPr>
        <a:xfrm>
          <a:off x="0" y="0"/>
          <a:ext cx="0" cy="0"/>
          <a:chOff x="0" y="0"/>
          <a:chExt cx="0" cy="0"/>
        </a:xfrm>
      </p:grpSpPr>
      <p:sp>
        <p:nvSpPr>
          <p:cNvPr id="2" name="Rectangle 28694">
            <a:extLst>
              <a:ext uri="{FF2B5EF4-FFF2-40B4-BE49-F238E27FC236}">
                <a16:creationId xmlns:a16="http://schemas.microsoft.com/office/drawing/2014/main" id="{3D67DF95-D589-6BA9-572A-F5BD54C9DFA4}"/>
              </a:ext>
            </a:extLst>
          </p:cNvPr>
          <p:cNvSpPr>
            <a:spLocks noMove="1" noResize="1"/>
          </p:cNvSpPr>
          <p:nvPr/>
        </p:nvSpPr>
        <p:spPr>
          <a:xfrm>
            <a:off x="9"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3" name="Rectangle 28696">
            <a:extLst>
              <a:ext uri="{FF2B5EF4-FFF2-40B4-BE49-F238E27FC236}">
                <a16:creationId xmlns:a16="http://schemas.microsoft.com/office/drawing/2014/main" id="{6894A5C6-4414-E079-9F58-5A196C36E920}"/>
              </a:ext>
            </a:extLst>
          </p:cNvPr>
          <p:cNvSpPr>
            <a:spLocks noMove="1" noResize="1"/>
          </p:cNvSpPr>
          <p:nvPr/>
        </p:nvSpPr>
        <p:spPr>
          <a:xfrm>
            <a:off x="4770790" y="0"/>
            <a:ext cx="7421215" cy="6858000"/>
          </a:xfrm>
          <a:prstGeom prst="rect">
            <a:avLst/>
          </a:prstGeom>
          <a:solidFill>
            <a:srgbClr val="82766A">
              <a:alpha val="15000"/>
            </a:srgbClr>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pic>
        <p:nvPicPr>
          <p:cNvPr id="4" name="Picture 2" descr="Phone Call vector icon2. Stock Vector Image by ©veeksegal #116817166">
            <a:extLst>
              <a:ext uri="{FF2B5EF4-FFF2-40B4-BE49-F238E27FC236}">
                <a16:creationId xmlns:a16="http://schemas.microsoft.com/office/drawing/2014/main" id="{A6CEED74-6E47-760C-BB37-0ACAFC9129E4}"/>
              </a:ext>
            </a:extLst>
          </p:cNvPr>
          <p:cNvPicPr>
            <a:picLocks noChangeAspect="1"/>
          </p:cNvPicPr>
          <p:nvPr/>
        </p:nvPicPr>
        <p:blipFill>
          <a:blip r:embed="rId2"/>
          <a:srcRect r="-2" b="632"/>
          <a:stretch>
            <a:fillRect/>
          </a:stretch>
        </p:blipFill>
        <p:spPr>
          <a:xfrm>
            <a:off x="27" y="18"/>
            <a:ext cx="6901708" cy="6857990"/>
          </a:xfrm>
          <a:prstGeom prst="rect">
            <a:avLst/>
          </a:prstGeom>
          <a:noFill/>
          <a:ln cap="flat">
            <a:noFill/>
          </a:ln>
        </p:spPr>
      </p:pic>
      <p:sp>
        <p:nvSpPr>
          <p:cNvPr id="5" name="Content Placeholder 28684">
            <a:extLst>
              <a:ext uri="{FF2B5EF4-FFF2-40B4-BE49-F238E27FC236}">
                <a16:creationId xmlns:a16="http://schemas.microsoft.com/office/drawing/2014/main" id="{34C659F3-1BC1-67A0-4643-7967EEFD3D64}"/>
              </a:ext>
            </a:extLst>
          </p:cNvPr>
          <p:cNvSpPr txBox="1">
            <a:spLocks noGrp="1"/>
          </p:cNvSpPr>
          <p:nvPr>
            <p:ph idx="1"/>
          </p:nvPr>
        </p:nvSpPr>
        <p:spPr>
          <a:xfrm>
            <a:off x="6901735" y="800100"/>
            <a:ext cx="4558750" cy="5302587"/>
          </a:xfrm>
        </p:spPr>
        <p:txBody>
          <a:bodyPr/>
          <a:lstStyle/>
          <a:p>
            <a:pPr marL="0" lvl="0" indent="0" algn="ctr">
              <a:buNone/>
            </a:pPr>
            <a:r>
              <a:rPr lang="en-US" sz="3200" b="1">
                <a:solidFill>
                  <a:srgbClr val="385723"/>
                </a:solidFill>
                <a:latin typeface="Times New Roman" pitchFamily="18"/>
                <a:cs typeface="Times New Roman" pitchFamily="18"/>
              </a:rPr>
              <a:t>Communication Interfaces</a:t>
            </a:r>
          </a:p>
          <a:p>
            <a:pPr marL="0" lvl="0" indent="0">
              <a:buNone/>
            </a:pPr>
            <a:endParaRPr lang="en-US" sz="2000"/>
          </a:p>
          <a:p>
            <a:pPr marL="0" lvl="0" indent="0">
              <a:buNone/>
            </a:pPr>
            <a:r>
              <a:rPr lang="en-US" sz="2400">
                <a:solidFill>
                  <a:srgbClr val="385723"/>
                </a:solidFill>
                <a:latin typeface="Times New Roman" pitchFamily="18"/>
                <a:cs typeface="Times New Roman" pitchFamily="18"/>
              </a:rPr>
              <a:t>Email attachments and promotional offers of the website should be considered, which promotes to our target audience. Communication between the customers plays a vital role in the progress of the website, by taking the feedback and reviews from products bought by the customers and improvising the site by the suggestions communicated by the users.</a:t>
            </a:r>
          </a:p>
        </p:txBody>
      </p:sp>
    </p:spTree>
  </p:cSld>
  <p:clrMapOvr>
    <a:masterClrMapping/>
  </p:clrMapOvr>
  <mc:AlternateContent xmlns:mc="http://schemas.openxmlformats.org/markup-compatibility/2006" xmlns:p14="http://schemas.microsoft.com/office/powerpoint/2010/main">
    <mc:Choice Requires="p14">
      <p:transition spd="slow" p14:dur="1750">
        <p14:ferris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name="Slide6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9AF19-4506-4065-C3C8-B4562A2628CF}"/>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4DBEEC-71EC-9795-E944-44AD150CEEE4}"/>
              </a:ext>
            </a:extLst>
          </p:cNvPr>
          <p:cNvSpPr txBox="1">
            <a:spLocks noGrp="1"/>
          </p:cNvSpPr>
          <p:nvPr>
            <p:ph idx="1"/>
          </p:nvPr>
        </p:nvSpPr>
        <p:spPr/>
        <p:txBody>
          <a:bodyPr/>
          <a:lstStyle/>
          <a:p>
            <a:endParaRPr lang="en-US"/>
          </a:p>
        </p:txBody>
      </p:sp>
      <p:pic>
        <p:nvPicPr>
          <p:cNvPr id="4" name="Picture 2" descr="Quality Attributes, measurements, and implementation strategies - Mohamed  Sami">
            <a:extLst>
              <a:ext uri="{FF2B5EF4-FFF2-40B4-BE49-F238E27FC236}">
                <a16:creationId xmlns:a16="http://schemas.microsoft.com/office/drawing/2014/main" id="{1B1DE95E-AF6D-9115-DC0B-C739BCDA35EA}"/>
              </a:ext>
            </a:extLst>
          </p:cNvPr>
          <p:cNvPicPr>
            <a:picLocks noChangeAspect="1"/>
          </p:cNvPicPr>
          <p:nvPr/>
        </p:nvPicPr>
        <p:blipFill>
          <a:blip r:embed="rId2"/>
          <a:srcRect/>
          <a:stretch>
            <a:fillRect/>
          </a:stretch>
        </p:blipFill>
        <p:spPr>
          <a:xfrm>
            <a:off x="9" y="0"/>
            <a:ext cx="12217975" cy="6858000"/>
          </a:xfrm>
          <a:prstGeom prst="rect">
            <a:avLst/>
          </a:prstGeom>
          <a:noFill/>
          <a:ln cap="flat">
            <a:noFill/>
          </a:ln>
        </p:spPr>
      </p:pic>
      <p:sp>
        <p:nvSpPr>
          <p:cNvPr id="5" name="TextBox 3">
            <a:extLst>
              <a:ext uri="{FF2B5EF4-FFF2-40B4-BE49-F238E27FC236}">
                <a16:creationId xmlns:a16="http://schemas.microsoft.com/office/drawing/2014/main" id="{9C8D64A2-E093-F5A9-389D-27EC6ADC0C53}"/>
              </a:ext>
            </a:extLst>
          </p:cNvPr>
          <p:cNvSpPr txBox="1"/>
          <p:nvPr/>
        </p:nvSpPr>
        <p:spPr>
          <a:xfrm>
            <a:off x="5676896" y="4324362"/>
            <a:ext cx="6331525" cy="1108124"/>
          </a:xfrm>
          <a:prstGeom prst="rect">
            <a:avLst/>
          </a:prstGeom>
          <a:noFill/>
          <a:ln cap="flat">
            <a:noFill/>
          </a:ln>
        </p:spPr>
        <p:txBody>
          <a:bodyPr vert="horz" wrap="square" lIns="91440" tIns="45720" rIns="91440" bIns="45720" anchor="t" anchorCtr="0" compatLnSpc="1">
            <a:sp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601" b="1" i="0" u="none" strike="noStrike" kern="0" cap="none" spc="0" baseline="0" dirty="0">
                <a:solidFill>
                  <a:srgbClr val="FFFFFF"/>
                </a:solidFill>
                <a:uFillTx/>
                <a:latin typeface="Arial Nova Cond Light" pitchFamily="34"/>
                <a:cs typeface="Times New Roman" pitchFamily="18"/>
              </a:rPr>
              <a:t>ATTRIBUTES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name="Slide62">
    <p:bg>
      <p:bgPr>
        <a:solidFill>
          <a:srgbClr val="FFFFFF"/>
        </a:solidFill>
        <a:effectLst/>
      </p:bgPr>
    </p:bg>
    <p:spTree>
      <p:nvGrpSpPr>
        <p:cNvPr id="1" name=""/>
        <p:cNvGrpSpPr/>
        <p:nvPr/>
      </p:nvGrpSpPr>
      <p:grpSpPr>
        <a:xfrm>
          <a:off x="0" y="0"/>
          <a:ext cx="0" cy="0"/>
          <a:chOff x="0" y="0"/>
          <a:chExt cx="0" cy="0"/>
        </a:xfrm>
      </p:grpSpPr>
      <p:sp>
        <p:nvSpPr>
          <p:cNvPr id="2" name="Rectangle 44">
            <a:extLst>
              <a:ext uri="{FF2B5EF4-FFF2-40B4-BE49-F238E27FC236}">
                <a16:creationId xmlns:a16="http://schemas.microsoft.com/office/drawing/2014/main" id="{690F52C4-8240-69DA-BFA5-06AC5EEFC0AA}"/>
              </a:ext>
            </a:extLst>
          </p:cNvPr>
          <p:cNvSpPr>
            <a:spLocks noMove="1" noResize="1"/>
          </p:cNvSpPr>
          <p:nvPr/>
        </p:nvSpPr>
        <p:spPr>
          <a:xfrm>
            <a:off x="9"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grpSp>
        <p:nvGrpSpPr>
          <p:cNvPr id="3" name="Group 46">
            <a:extLst>
              <a:ext uri="{FF2B5EF4-FFF2-40B4-BE49-F238E27FC236}">
                <a16:creationId xmlns:a16="http://schemas.microsoft.com/office/drawing/2014/main" id="{DCA41544-647D-798B-9BE1-3F2AD78C2E2A}"/>
              </a:ext>
            </a:extLst>
          </p:cNvPr>
          <p:cNvGrpSpPr/>
          <p:nvPr/>
        </p:nvGrpSpPr>
        <p:grpSpPr>
          <a:xfrm>
            <a:off x="9" y="0"/>
            <a:ext cx="12191996" cy="6858000"/>
            <a:chOff x="9" y="0"/>
            <a:chExt cx="12191996" cy="6858000"/>
          </a:xfrm>
        </p:grpSpPr>
        <p:sp>
          <p:nvSpPr>
            <p:cNvPr id="4" name="Rectangle 47">
              <a:extLst>
                <a:ext uri="{FF2B5EF4-FFF2-40B4-BE49-F238E27FC236}">
                  <a16:creationId xmlns:a16="http://schemas.microsoft.com/office/drawing/2014/main" id="{3B41A647-AAD3-215C-E361-E2CB338919DD}"/>
                </a:ext>
              </a:extLst>
            </p:cNvPr>
            <p:cNvSpPr/>
            <p:nvPr/>
          </p:nvSpPr>
          <p:spPr>
            <a:xfrm>
              <a:off x="9"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457172"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5" name="Rectangle 48">
              <a:extLst>
                <a:ext uri="{FF2B5EF4-FFF2-40B4-BE49-F238E27FC236}">
                  <a16:creationId xmlns:a16="http://schemas.microsoft.com/office/drawing/2014/main" id="{CFAD2C4B-89AE-1E8A-43E1-745A3ADC8FC4}"/>
                </a:ext>
              </a:extLst>
            </p:cNvPr>
            <p:cNvSpPr/>
            <p:nvPr/>
          </p:nvSpPr>
          <p:spPr>
            <a:xfrm>
              <a:off x="9" y="0"/>
              <a:ext cx="12191996" cy="6858000"/>
            </a:xfrm>
            <a:prstGeom prst="rect">
              <a:avLst/>
            </a:prstGeom>
            <a:solidFill>
              <a:srgbClr val="203864">
                <a:alpha val="25000"/>
              </a:srgbClr>
            </a:solidFill>
            <a:ln cap="flat">
              <a:noFill/>
              <a:prstDash val="solid"/>
            </a:ln>
          </p:spPr>
          <p:txBody>
            <a:bodyPr vert="horz" wrap="square" lIns="91440" tIns="45720" rIns="91440" bIns="45720" anchor="ctr" anchorCtr="1" compatLnSpc="1">
              <a:noAutofit/>
            </a:bodyPr>
            <a:lstStyle/>
            <a:p>
              <a:pPr marL="0" marR="0" lvl="0" indent="0" algn="ctr" defTabSz="457172"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grpSp>
      <p:sp>
        <p:nvSpPr>
          <p:cNvPr id="6" name="Freeform: Shape 50">
            <a:extLst>
              <a:ext uri="{FF2B5EF4-FFF2-40B4-BE49-F238E27FC236}">
                <a16:creationId xmlns:a16="http://schemas.microsoft.com/office/drawing/2014/main" id="{FA18AB6A-92B0-C80C-F30A-E4190E02C91A}"/>
              </a:ext>
            </a:extLst>
          </p:cNvPr>
          <p:cNvSpPr>
            <a:spLocks noMove="1" noResize="1"/>
          </p:cNvSpPr>
          <p:nvPr/>
        </p:nvSpPr>
        <p:spPr>
          <a:xfrm>
            <a:off x="9" y="0"/>
            <a:ext cx="12191996" cy="6551877"/>
          </a:xfrm>
          <a:custGeom>
            <a:avLst/>
            <a:gdLst>
              <a:gd name="f0" fmla="val 10800000"/>
              <a:gd name="f1" fmla="val 5400000"/>
              <a:gd name="f2" fmla="val 180"/>
              <a:gd name="f3" fmla="val w"/>
              <a:gd name="f4" fmla="val h"/>
              <a:gd name="f5" fmla="val 0"/>
              <a:gd name="f6" fmla="val 12191999"/>
              <a:gd name="f7" fmla="val 6551875"/>
              <a:gd name="f8" fmla="val 6181404"/>
              <a:gd name="f9" fmla="val 12190147"/>
              <a:gd name="f10" fmla="val 6181361"/>
              <a:gd name="f11" fmla="val 12129821"/>
              <a:gd name="f12" fmla="val 6173424"/>
              <a:gd name="f13" fmla="val 12077433"/>
              <a:gd name="f14" fmla="val 6162311"/>
              <a:gd name="f15" fmla="val 12031397"/>
              <a:gd name="f16" fmla="val 6148023"/>
              <a:gd name="f17" fmla="val 11990121"/>
              <a:gd name="f18" fmla="val 6132148"/>
              <a:gd name="f19" fmla="val 11953609"/>
              <a:gd name="f20" fmla="val 6113098"/>
              <a:gd name="f21" fmla="val 11915509"/>
              <a:gd name="f22" fmla="val 6094048"/>
              <a:gd name="f23" fmla="val 11877409"/>
              <a:gd name="f24" fmla="val 6074998"/>
              <a:gd name="f25" fmla="val 11840897"/>
              <a:gd name="f26" fmla="val 6059123"/>
              <a:gd name="f27" fmla="val 11799621"/>
              <a:gd name="f28" fmla="val 6043248"/>
              <a:gd name="f29" fmla="val 11753583"/>
              <a:gd name="f30" fmla="val 6027373"/>
              <a:gd name="f31" fmla="val 11701197"/>
              <a:gd name="f32" fmla="val 6016261"/>
              <a:gd name="f33" fmla="val 11640871"/>
              <a:gd name="f34" fmla="val 6009911"/>
              <a:gd name="f35" fmla="val 11572609"/>
              <a:gd name="f36" fmla="val 6006736"/>
              <a:gd name="f37" fmla="val 11504347"/>
              <a:gd name="f38" fmla="val 11444021"/>
              <a:gd name="f39" fmla="val 11391633"/>
              <a:gd name="f40" fmla="val 11345597"/>
              <a:gd name="f41" fmla="val 11304321"/>
              <a:gd name="f42" fmla="val 11267809"/>
              <a:gd name="f43" fmla="val 11229709"/>
              <a:gd name="f44" fmla="val 11191609"/>
              <a:gd name="f45" fmla="val 11155097"/>
              <a:gd name="f46" fmla="val 11113821"/>
              <a:gd name="f47" fmla="val 11067783"/>
              <a:gd name="f48" fmla="val 11015397"/>
              <a:gd name="f49" fmla="val 6173423"/>
              <a:gd name="f50" fmla="val 10955071"/>
              <a:gd name="f51" fmla="val 10886809"/>
              <a:gd name="f52" fmla="val 6182948"/>
              <a:gd name="f53" fmla="val 10818547"/>
              <a:gd name="f54" fmla="val 10758221"/>
              <a:gd name="f55" fmla="val 10705833"/>
              <a:gd name="f56" fmla="val 10659797"/>
              <a:gd name="f57" fmla="val 10618521"/>
              <a:gd name="f58" fmla="val 10582009"/>
              <a:gd name="f59" fmla="val 10543909"/>
              <a:gd name="f60" fmla="val 10505809"/>
              <a:gd name="f61" fmla="val 10469297"/>
              <a:gd name="f62" fmla="val 10428021"/>
              <a:gd name="f63" fmla="val 10381983"/>
              <a:gd name="f64" fmla="val 10329597"/>
              <a:gd name="f65" fmla="val 10269271"/>
              <a:gd name="f66" fmla="val 10201009"/>
              <a:gd name="f67" fmla="val 10132747"/>
              <a:gd name="f68" fmla="val 10072421"/>
              <a:gd name="f69" fmla="val 10020033"/>
              <a:gd name="f70" fmla="val 9973997"/>
              <a:gd name="f71" fmla="val 9932721"/>
              <a:gd name="f72" fmla="val 9896209"/>
              <a:gd name="f73" fmla="val 9820009"/>
              <a:gd name="f74" fmla="val 9783497"/>
              <a:gd name="f75" fmla="val 9742221"/>
              <a:gd name="f76" fmla="val 9696183"/>
              <a:gd name="f77" fmla="val 9643797"/>
              <a:gd name="f78" fmla="val 9583471"/>
              <a:gd name="f79" fmla="val 9515209"/>
              <a:gd name="f80" fmla="val 9446947"/>
              <a:gd name="f81" fmla="val 9386621"/>
              <a:gd name="f82" fmla="val 9334233"/>
              <a:gd name="f83" fmla="val 9288197"/>
              <a:gd name="f84" fmla="val 9246921"/>
              <a:gd name="f85" fmla="val 9210409"/>
              <a:gd name="f86" fmla="val 9172309"/>
              <a:gd name="f87" fmla="val 9134209"/>
              <a:gd name="f88" fmla="val 9097697"/>
              <a:gd name="f89" fmla="val 9056421"/>
              <a:gd name="f90" fmla="val 9010383"/>
              <a:gd name="f91" fmla="val 8957997"/>
              <a:gd name="f92" fmla="val 8897671"/>
              <a:gd name="f93" fmla="val 8827821"/>
              <a:gd name="f94" fmla="val 8761147"/>
              <a:gd name="f95" fmla="val 8700821"/>
              <a:gd name="f96" fmla="val 8648433"/>
              <a:gd name="f97" fmla="val 8602397"/>
              <a:gd name="f98" fmla="val 8561121"/>
              <a:gd name="f99" fmla="val 8524609"/>
              <a:gd name="f100" fmla="val 8486509"/>
              <a:gd name="f101" fmla="val 8448409"/>
              <a:gd name="f102" fmla="val 8411897"/>
              <a:gd name="f103" fmla="val 8370622"/>
              <a:gd name="f104" fmla="val 8324584"/>
              <a:gd name="f105" fmla="val 8272197"/>
              <a:gd name="f106" fmla="val 8211872"/>
              <a:gd name="f107" fmla="val 8143609"/>
              <a:gd name="f108" fmla="val 8075347"/>
              <a:gd name="f109" fmla="val 8015022"/>
              <a:gd name="f110" fmla="val 7962634"/>
              <a:gd name="f111" fmla="val 7916597"/>
              <a:gd name="f112" fmla="val 7875322"/>
              <a:gd name="f113" fmla="val 7838809"/>
              <a:gd name="f114" fmla="val 7800709"/>
              <a:gd name="f115" fmla="val 7762609"/>
              <a:gd name="f116" fmla="val 7726097"/>
              <a:gd name="f117" fmla="val 7684822"/>
              <a:gd name="f118" fmla="val 7638784"/>
              <a:gd name="f119" fmla="val 7586397"/>
              <a:gd name="f120" fmla="val 7526072"/>
              <a:gd name="f121" fmla="val 7457809"/>
              <a:gd name="f122" fmla="val 7389547"/>
              <a:gd name="f123" fmla="val 7329222"/>
              <a:gd name="f124" fmla="val 7276834"/>
              <a:gd name="f125" fmla="val 7230797"/>
              <a:gd name="f126" fmla="val 7189522"/>
              <a:gd name="f127" fmla="val 7153009"/>
              <a:gd name="f128" fmla="val 7114909"/>
              <a:gd name="f129" fmla="val 7076809"/>
              <a:gd name="f130" fmla="val 7040297"/>
              <a:gd name="f131" fmla="val 6999022"/>
              <a:gd name="f132" fmla="val 6952984"/>
              <a:gd name="f133" fmla="val 6900597"/>
              <a:gd name="f134" fmla="val 6840272"/>
              <a:gd name="f135" fmla="val 6781800"/>
              <a:gd name="f136" fmla="val 6182721"/>
              <a:gd name="f137" fmla="val 6723328"/>
              <a:gd name="f138" fmla="val 6663003"/>
              <a:gd name="f139" fmla="val 6610615"/>
              <a:gd name="f140" fmla="val 6564578"/>
              <a:gd name="f141" fmla="val 6523303"/>
              <a:gd name="f142" fmla="val 6486790"/>
              <a:gd name="f143" fmla="val 6448690"/>
              <a:gd name="f144" fmla="val 6410590"/>
              <a:gd name="f145" fmla="val 6374078"/>
              <a:gd name="f146" fmla="val 6332803"/>
              <a:gd name="f147" fmla="val 6286765"/>
              <a:gd name="f148" fmla="val 6234378"/>
              <a:gd name="f149" fmla="val 6174053"/>
              <a:gd name="f150" fmla="val 6105790"/>
              <a:gd name="f151" fmla="val 6096000"/>
              <a:gd name="f152" fmla="val 6007191"/>
              <a:gd name="f153" fmla="val 6086211"/>
              <a:gd name="f154" fmla="val 6017949"/>
              <a:gd name="f155" fmla="val 5957622"/>
              <a:gd name="f156" fmla="val 5905235"/>
              <a:gd name="f157" fmla="val 5859197"/>
              <a:gd name="f158" fmla="val 5817922"/>
              <a:gd name="f159" fmla="val 5781409"/>
              <a:gd name="f160" fmla="val 5743309"/>
              <a:gd name="f161" fmla="val 5705211"/>
              <a:gd name="f162" fmla="val 5668697"/>
              <a:gd name="f163" fmla="val 5627422"/>
              <a:gd name="f164" fmla="val 5581384"/>
              <a:gd name="f165" fmla="val 5528997"/>
              <a:gd name="f166" fmla="val 5468672"/>
              <a:gd name="f167" fmla="val 5410200"/>
              <a:gd name="f168" fmla="val 5351728"/>
              <a:gd name="f169" fmla="val 5291402"/>
              <a:gd name="f170" fmla="val 5239015"/>
              <a:gd name="f171" fmla="val 5192979"/>
              <a:gd name="f172" fmla="val 5151703"/>
              <a:gd name="f173" fmla="val 5115190"/>
              <a:gd name="f174" fmla="val 5077092"/>
              <a:gd name="f175" fmla="val 5038990"/>
              <a:gd name="f176" fmla="val 5002479"/>
              <a:gd name="f177" fmla="val 4961203"/>
              <a:gd name="f178" fmla="val 4915166"/>
              <a:gd name="f179" fmla="val 4862778"/>
              <a:gd name="f180" fmla="val 4802454"/>
              <a:gd name="f181" fmla="val 4734190"/>
              <a:gd name="f182" fmla="val 4665929"/>
              <a:gd name="f183" fmla="val 4605603"/>
              <a:gd name="f184" fmla="val 4553217"/>
              <a:gd name="f185" fmla="val 4507178"/>
              <a:gd name="f186" fmla="val 4465903"/>
              <a:gd name="f187" fmla="val 4429390"/>
              <a:gd name="f188" fmla="val 4353190"/>
              <a:gd name="f189" fmla="val 4316678"/>
              <a:gd name="f190" fmla="val 4275403"/>
              <a:gd name="f191" fmla="val 4229365"/>
              <a:gd name="f192" fmla="val 4176978"/>
              <a:gd name="f193" fmla="val 4116653"/>
              <a:gd name="f194" fmla="val 4048390"/>
              <a:gd name="f195" fmla="val 3980128"/>
              <a:gd name="f196" fmla="val 3919803"/>
              <a:gd name="f197" fmla="val 3867415"/>
              <a:gd name="f198" fmla="val 3821378"/>
              <a:gd name="f199" fmla="val 3780103"/>
              <a:gd name="f200" fmla="val 3743590"/>
              <a:gd name="f201" fmla="val 3705490"/>
              <a:gd name="f202" fmla="val 3667390"/>
              <a:gd name="f203" fmla="val 3630878"/>
              <a:gd name="f204" fmla="val 3589603"/>
              <a:gd name="f205" fmla="val 3543565"/>
              <a:gd name="f206" fmla="val 3491178"/>
              <a:gd name="f207" fmla="val 3430853"/>
              <a:gd name="f208" fmla="val 3361003"/>
              <a:gd name="f209" fmla="val 3294328"/>
              <a:gd name="f210" fmla="val 3234003"/>
              <a:gd name="f211" fmla="val 3181615"/>
              <a:gd name="f212" fmla="val 3135578"/>
              <a:gd name="f213" fmla="val 3094303"/>
              <a:gd name="f214" fmla="val 3057790"/>
              <a:gd name="f215" fmla="val 3019690"/>
              <a:gd name="f216" fmla="val 2981590"/>
              <a:gd name="f217" fmla="val 2945078"/>
              <a:gd name="f218" fmla="val 2903803"/>
              <a:gd name="f219" fmla="val 2857765"/>
              <a:gd name="f220" fmla="val 2805378"/>
              <a:gd name="f221" fmla="val 2745053"/>
              <a:gd name="f222" fmla="val 2676790"/>
              <a:gd name="f223" fmla="val 2608528"/>
              <a:gd name="f224" fmla="val 2548203"/>
              <a:gd name="f225" fmla="val 2495815"/>
              <a:gd name="f226" fmla="val 2449778"/>
              <a:gd name="f227" fmla="val 2408503"/>
              <a:gd name="f228" fmla="val 2371990"/>
              <a:gd name="f229" fmla="val 2333890"/>
              <a:gd name="f230" fmla="val 2295790"/>
              <a:gd name="f231" fmla="val 2259278"/>
              <a:gd name="f232" fmla="val 2218003"/>
              <a:gd name="f233" fmla="val 2171965"/>
              <a:gd name="f234" fmla="val 2119578"/>
              <a:gd name="f235" fmla="val 2059253"/>
              <a:gd name="f236" fmla="val 1990990"/>
              <a:gd name="f237" fmla="val 1922728"/>
              <a:gd name="f238" fmla="val 1862403"/>
              <a:gd name="f239" fmla="val 1810015"/>
              <a:gd name="f240" fmla="val 1763978"/>
              <a:gd name="f241" fmla="val 1722703"/>
              <a:gd name="f242" fmla="val 1686190"/>
              <a:gd name="f243" fmla="val 1648090"/>
              <a:gd name="f244" fmla="val 1609990"/>
              <a:gd name="f245" fmla="val 1573478"/>
              <a:gd name="f246" fmla="val 1532203"/>
              <a:gd name="f247" fmla="val 1486165"/>
              <a:gd name="f248" fmla="val 1433778"/>
              <a:gd name="f249" fmla="val 1373453"/>
              <a:gd name="f250" fmla="val 1305190"/>
              <a:gd name="f251" fmla="val 1236928"/>
              <a:gd name="f252" fmla="val 1176603"/>
              <a:gd name="f253" fmla="val 1124215"/>
              <a:gd name="f254" fmla="val 1078178"/>
              <a:gd name="f255" fmla="val 1036903"/>
              <a:gd name="f256" fmla="val 1000390"/>
              <a:gd name="f257" fmla="val 962290"/>
              <a:gd name="f258" fmla="val 924190"/>
              <a:gd name="f259" fmla="val 887678"/>
              <a:gd name="f260" fmla="val 846403"/>
              <a:gd name="f261" fmla="val 800365"/>
              <a:gd name="f262" fmla="val 747978"/>
              <a:gd name="f263" fmla="val 687653"/>
              <a:gd name="f264" fmla="val 619390"/>
              <a:gd name="f265" fmla="val 551128"/>
              <a:gd name="f266" fmla="val 490803"/>
              <a:gd name="f267" fmla="val 438415"/>
              <a:gd name="f268" fmla="val 392378"/>
              <a:gd name="f269" fmla="val 351103"/>
              <a:gd name="f270" fmla="val 314590"/>
              <a:gd name="f271" fmla="val 276490"/>
              <a:gd name="f272" fmla="val 238390"/>
              <a:gd name="f273" fmla="val 201878"/>
              <a:gd name="f274" fmla="val 160603"/>
              <a:gd name="f275" fmla="val 114565"/>
              <a:gd name="f276" fmla="val 62178"/>
              <a:gd name="f277" fmla="val 1853"/>
              <a:gd name="f278" fmla="val 1"/>
              <a:gd name="f279" fmla="+- 0 0 -90"/>
              <a:gd name="f280" fmla="*/ f3 1 12191999"/>
              <a:gd name="f281" fmla="*/ f4 1 6551875"/>
              <a:gd name="f282" fmla="+- f7 0 f5"/>
              <a:gd name="f283" fmla="+- f6 0 f5"/>
              <a:gd name="f284" fmla="*/ f279 f0 1"/>
              <a:gd name="f285" fmla="*/ f283 1 12191999"/>
              <a:gd name="f286" fmla="*/ f282 1 6551875"/>
              <a:gd name="f287" fmla="*/ 0 f283 1"/>
              <a:gd name="f288" fmla="*/ 0 f282 1"/>
              <a:gd name="f289" fmla="*/ 12191999 f283 1"/>
              <a:gd name="f290" fmla="*/ 6181404 f282 1"/>
              <a:gd name="f291" fmla="*/ 12190147 f283 1"/>
              <a:gd name="f292" fmla="*/ 6181361 f282 1"/>
              <a:gd name="f293" fmla="*/ 12129821 f283 1"/>
              <a:gd name="f294" fmla="*/ 6173424 f282 1"/>
              <a:gd name="f295" fmla="*/ 12077433 f283 1"/>
              <a:gd name="f296" fmla="*/ 6162311 f282 1"/>
              <a:gd name="f297" fmla="*/ 12031397 f283 1"/>
              <a:gd name="f298" fmla="*/ 6148023 f282 1"/>
              <a:gd name="f299" fmla="*/ 11990121 f283 1"/>
              <a:gd name="f300" fmla="*/ 6132148 f282 1"/>
              <a:gd name="f301" fmla="*/ 11953609 f283 1"/>
              <a:gd name="f302" fmla="*/ 6113098 f282 1"/>
              <a:gd name="f303" fmla="*/ 11915509 f283 1"/>
              <a:gd name="f304" fmla="*/ 6094048 f282 1"/>
              <a:gd name="f305" fmla="*/ 11877409 f283 1"/>
              <a:gd name="f306" fmla="*/ 6074998 f282 1"/>
              <a:gd name="f307" fmla="*/ 11840897 f283 1"/>
              <a:gd name="f308" fmla="*/ 6059123 f282 1"/>
              <a:gd name="f309" fmla="*/ 11799621 f283 1"/>
              <a:gd name="f310" fmla="*/ 6043248 f282 1"/>
              <a:gd name="f311" fmla="*/ 11753583 f283 1"/>
              <a:gd name="f312" fmla="*/ 6027373 f282 1"/>
              <a:gd name="f313" fmla="*/ 11701197 f283 1"/>
              <a:gd name="f314" fmla="*/ 6016261 f282 1"/>
              <a:gd name="f315" fmla="*/ 11640871 f283 1"/>
              <a:gd name="f316" fmla="*/ 6009911 f282 1"/>
              <a:gd name="f317" fmla="*/ 11572609 f283 1"/>
              <a:gd name="f318" fmla="*/ 6006736 f282 1"/>
              <a:gd name="f319" fmla="*/ 11504347 f283 1"/>
              <a:gd name="f320" fmla="*/ 11444021 f283 1"/>
              <a:gd name="f321" fmla="*/ 11391633 f283 1"/>
              <a:gd name="f322" fmla="*/ 11345597 f283 1"/>
              <a:gd name="f323" fmla="*/ 11304321 f283 1"/>
              <a:gd name="f324" fmla="*/ 11267809 f283 1"/>
              <a:gd name="f325" fmla="*/ 11229709 f283 1"/>
              <a:gd name="f326" fmla="*/ 11191609 f283 1"/>
              <a:gd name="f327" fmla="*/ 11155097 f283 1"/>
              <a:gd name="f328" fmla="*/ 11113821 f283 1"/>
              <a:gd name="f329" fmla="*/ 11067783 f283 1"/>
              <a:gd name="f330" fmla="*/ 11015397 f283 1"/>
              <a:gd name="f331" fmla="*/ 6173423 f282 1"/>
              <a:gd name="f332" fmla="*/ 10955071 f283 1"/>
              <a:gd name="f333" fmla="*/ 10886809 f283 1"/>
              <a:gd name="f334" fmla="*/ 6182948 f282 1"/>
              <a:gd name="f335" fmla="*/ 10818547 f283 1"/>
              <a:gd name="f336" fmla="*/ 10758221 f283 1"/>
              <a:gd name="f337" fmla="*/ 10705833 f283 1"/>
              <a:gd name="f338" fmla="*/ 10659797 f283 1"/>
              <a:gd name="f339" fmla="*/ 10618521 f283 1"/>
              <a:gd name="f340" fmla="*/ 10582009 f283 1"/>
              <a:gd name="f341" fmla="*/ 10543909 f283 1"/>
              <a:gd name="f342" fmla="*/ 10505809 f283 1"/>
              <a:gd name="f343" fmla="*/ 10469297 f283 1"/>
              <a:gd name="f344" fmla="*/ 10428021 f283 1"/>
              <a:gd name="f345" fmla="*/ 10381983 f283 1"/>
              <a:gd name="f346" fmla="*/ 10329597 f283 1"/>
              <a:gd name="f347" fmla="*/ 10269271 f283 1"/>
              <a:gd name="f348" fmla="*/ 10201009 f283 1"/>
              <a:gd name="f349" fmla="*/ 10132747 f283 1"/>
              <a:gd name="f350" fmla="*/ 10072421 f283 1"/>
              <a:gd name="f351" fmla="*/ 10020033 f283 1"/>
              <a:gd name="f352" fmla="*/ 9973997 f283 1"/>
              <a:gd name="f353" fmla="*/ 9932721 f283 1"/>
              <a:gd name="f354" fmla="*/ 9896209 f283 1"/>
              <a:gd name="f355" fmla="*/ 9820009 f283 1"/>
              <a:gd name="f356" fmla="*/ 9783497 f283 1"/>
              <a:gd name="f357" fmla="*/ 9742221 f283 1"/>
              <a:gd name="f358" fmla="*/ 9696183 f283 1"/>
              <a:gd name="f359" fmla="*/ 9643797 f283 1"/>
              <a:gd name="f360" fmla="*/ 9583471 f283 1"/>
              <a:gd name="f361" fmla="*/ 9515209 f283 1"/>
              <a:gd name="f362" fmla="*/ 9446947 f283 1"/>
              <a:gd name="f363" fmla="*/ 9386621 f283 1"/>
              <a:gd name="f364" fmla="*/ 9334233 f283 1"/>
              <a:gd name="f365" fmla="*/ 9288197 f283 1"/>
              <a:gd name="f366" fmla="*/ 9246921 f283 1"/>
              <a:gd name="f367" fmla="*/ 9210409 f283 1"/>
              <a:gd name="f368" fmla="*/ 9172309 f283 1"/>
              <a:gd name="f369" fmla="*/ 9134209 f283 1"/>
              <a:gd name="f370" fmla="*/ 9097697 f283 1"/>
              <a:gd name="f371" fmla="*/ 9056421 f283 1"/>
              <a:gd name="f372" fmla="*/ 9010383 f283 1"/>
              <a:gd name="f373" fmla="*/ 8957997 f283 1"/>
              <a:gd name="f374" fmla="*/ 8897671 f283 1"/>
              <a:gd name="f375" fmla="*/ 8827821 f283 1"/>
              <a:gd name="f376" fmla="*/ 8761147 f283 1"/>
              <a:gd name="f377" fmla="*/ 8700821 f283 1"/>
              <a:gd name="f378" fmla="*/ 8648433 f283 1"/>
              <a:gd name="f379" fmla="*/ 8602397 f283 1"/>
              <a:gd name="f380" fmla="*/ 8561121 f283 1"/>
              <a:gd name="f381" fmla="*/ 8524609 f283 1"/>
              <a:gd name="f382" fmla="*/ 8486509 f283 1"/>
              <a:gd name="f383" fmla="*/ 8448409 f283 1"/>
              <a:gd name="f384" fmla="*/ 8411897 f283 1"/>
              <a:gd name="f385" fmla="*/ 8370622 f283 1"/>
              <a:gd name="f386" fmla="*/ 8324584 f283 1"/>
              <a:gd name="f387" fmla="*/ 8272197 f283 1"/>
              <a:gd name="f388" fmla="*/ 8211872 f283 1"/>
              <a:gd name="f389" fmla="*/ 8143609 f283 1"/>
              <a:gd name="f390" fmla="*/ 8075347 f283 1"/>
              <a:gd name="f391" fmla="*/ 8015022 f283 1"/>
              <a:gd name="f392" fmla="*/ 7962634 f283 1"/>
              <a:gd name="f393" fmla="*/ 7916597 f283 1"/>
              <a:gd name="f394" fmla="*/ 7875322 f283 1"/>
              <a:gd name="f395" fmla="*/ 7838809 f283 1"/>
              <a:gd name="f396" fmla="*/ 7800709 f283 1"/>
              <a:gd name="f397" fmla="*/ 7762609 f283 1"/>
              <a:gd name="f398" fmla="*/ 7726097 f283 1"/>
              <a:gd name="f399" fmla="*/ 7684822 f283 1"/>
              <a:gd name="f400" fmla="*/ 7638784 f283 1"/>
              <a:gd name="f401" fmla="*/ 7586397 f283 1"/>
              <a:gd name="f402" fmla="*/ 7526072 f283 1"/>
              <a:gd name="f403" fmla="*/ 7457809 f283 1"/>
              <a:gd name="f404" fmla="*/ 7389547 f283 1"/>
              <a:gd name="f405" fmla="*/ 7329222 f283 1"/>
              <a:gd name="f406" fmla="*/ 7276834 f283 1"/>
              <a:gd name="f407" fmla="*/ 7230797 f283 1"/>
              <a:gd name="f408" fmla="*/ 7189522 f283 1"/>
              <a:gd name="f409" fmla="*/ 7153009 f283 1"/>
              <a:gd name="f410" fmla="*/ 7114909 f283 1"/>
              <a:gd name="f411" fmla="*/ 7076809 f283 1"/>
              <a:gd name="f412" fmla="*/ 7040297 f283 1"/>
              <a:gd name="f413" fmla="*/ 6999022 f283 1"/>
              <a:gd name="f414" fmla="*/ 6952984 f283 1"/>
              <a:gd name="f415" fmla="*/ 6900597 f283 1"/>
              <a:gd name="f416" fmla="*/ 6840272 f283 1"/>
              <a:gd name="f417" fmla="*/ 6781800 f283 1"/>
              <a:gd name="f418" fmla="*/ 6182721 f282 1"/>
              <a:gd name="f419" fmla="*/ 6723328 f283 1"/>
              <a:gd name="f420" fmla="*/ 6663003 f283 1"/>
              <a:gd name="f421" fmla="*/ 6610615 f283 1"/>
              <a:gd name="f422" fmla="*/ 6564578 f283 1"/>
              <a:gd name="f423" fmla="*/ 6523303 f283 1"/>
              <a:gd name="f424" fmla="*/ 6486790 f283 1"/>
              <a:gd name="f425" fmla="*/ 6448690 f283 1"/>
              <a:gd name="f426" fmla="*/ 6410590 f283 1"/>
              <a:gd name="f427" fmla="*/ 6374078 f283 1"/>
              <a:gd name="f428" fmla="*/ 6332803 f283 1"/>
              <a:gd name="f429" fmla="*/ 6286765 f283 1"/>
              <a:gd name="f430" fmla="*/ 6234378 f283 1"/>
              <a:gd name="f431" fmla="*/ 6174053 f283 1"/>
              <a:gd name="f432" fmla="*/ 6105790 f283 1"/>
              <a:gd name="f433" fmla="*/ 6096000 f283 1"/>
              <a:gd name="f434" fmla="*/ 6007191 f282 1"/>
              <a:gd name="f435" fmla="*/ 6086211 f283 1"/>
              <a:gd name="f436" fmla="*/ 6017949 f283 1"/>
              <a:gd name="f437" fmla="*/ 5957622 f283 1"/>
              <a:gd name="f438" fmla="*/ 5905235 f283 1"/>
              <a:gd name="f439" fmla="*/ 5859197 f283 1"/>
              <a:gd name="f440" fmla="*/ 5817922 f283 1"/>
              <a:gd name="f441" fmla="*/ 5781409 f283 1"/>
              <a:gd name="f442" fmla="*/ 5743309 f283 1"/>
              <a:gd name="f443" fmla="*/ 5705211 f283 1"/>
              <a:gd name="f444" fmla="*/ 5668697 f283 1"/>
              <a:gd name="f445" fmla="*/ 5627422 f283 1"/>
              <a:gd name="f446" fmla="*/ 5581384 f283 1"/>
              <a:gd name="f447" fmla="*/ 5528997 f283 1"/>
              <a:gd name="f448" fmla="*/ 5468672 f283 1"/>
              <a:gd name="f449" fmla="*/ 5410200 f283 1"/>
              <a:gd name="f450" fmla="*/ 5351728 f283 1"/>
              <a:gd name="f451" fmla="*/ 5291402 f283 1"/>
              <a:gd name="f452" fmla="*/ 5239015 f283 1"/>
              <a:gd name="f453" fmla="*/ 5192979 f283 1"/>
              <a:gd name="f454" fmla="*/ 5151703 f283 1"/>
              <a:gd name="f455" fmla="*/ 5115190 f283 1"/>
              <a:gd name="f456" fmla="*/ 5077092 f283 1"/>
              <a:gd name="f457" fmla="*/ 5038990 f283 1"/>
              <a:gd name="f458" fmla="*/ 5002479 f283 1"/>
              <a:gd name="f459" fmla="*/ 4961203 f283 1"/>
              <a:gd name="f460" fmla="*/ 4915166 f283 1"/>
              <a:gd name="f461" fmla="*/ 4862778 f283 1"/>
              <a:gd name="f462" fmla="*/ 4802454 f283 1"/>
              <a:gd name="f463" fmla="*/ 4734190 f283 1"/>
              <a:gd name="f464" fmla="*/ 4665929 f283 1"/>
              <a:gd name="f465" fmla="*/ 4605603 f283 1"/>
              <a:gd name="f466" fmla="*/ 4553217 f283 1"/>
              <a:gd name="f467" fmla="*/ 4507178 f283 1"/>
              <a:gd name="f468" fmla="*/ 4465903 f283 1"/>
              <a:gd name="f469" fmla="*/ 4429390 f283 1"/>
              <a:gd name="f470" fmla="*/ 4353190 f283 1"/>
              <a:gd name="f471" fmla="*/ 4316678 f283 1"/>
              <a:gd name="f472" fmla="*/ 4275403 f283 1"/>
              <a:gd name="f473" fmla="*/ 4229365 f283 1"/>
              <a:gd name="f474" fmla="*/ 4176978 f283 1"/>
              <a:gd name="f475" fmla="*/ 4116653 f283 1"/>
              <a:gd name="f476" fmla="*/ 4048390 f283 1"/>
              <a:gd name="f477" fmla="*/ 3980128 f283 1"/>
              <a:gd name="f478" fmla="*/ 3919803 f283 1"/>
              <a:gd name="f479" fmla="*/ 3867415 f283 1"/>
              <a:gd name="f480" fmla="*/ 3821378 f283 1"/>
              <a:gd name="f481" fmla="*/ 3780103 f283 1"/>
              <a:gd name="f482" fmla="*/ 3743590 f283 1"/>
              <a:gd name="f483" fmla="*/ 3705490 f283 1"/>
              <a:gd name="f484" fmla="*/ 3667390 f283 1"/>
              <a:gd name="f485" fmla="*/ 3630878 f283 1"/>
              <a:gd name="f486" fmla="*/ 3589603 f283 1"/>
              <a:gd name="f487" fmla="*/ 3543565 f283 1"/>
              <a:gd name="f488" fmla="*/ 3491178 f283 1"/>
              <a:gd name="f489" fmla="*/ 3430853 f283 1"/>
              <a:gd name="f490" fmla="*/ 3361003 f283 1"/>
              <a:gd name="f491" fmla="*/ 3294328 f283 1"/>
              <a:gd name="f492" fmla="*/ 3234003 f283 1"/>
              <a:gd name="f493" fmla="*/ 3181615 f283 1"/>
              <a:gd name="f494" fmla="*/ 3135578 f283 1"/>
              <a:gd name="f495" fmla="*/ 3094303 f283 1"/>
              <a:gd name="f496" fmla="*/ 3057790 f283 1"/>
              <a:gd name="f497" fmla="*/ 3019690 f283 1"/>
              <a:gd name="f498" fmla="*/ 2981590 f283 1"/>
              <a:gd name="f499" fmla="*/ 2945078 f283 1"/>
              <a:gd name="f500" fmla="*/ 2903803 f283 1"/>
              <a:gd name="f501" fmla="*/ 2857765 f283 1"/>
              <a:gd name="f502" fmla="*/ 2805378 f283 1"/>
              <a:gd name="f503" fmla="*/ 2745053 f283 1"/>
              <a:gd name="f504" fmla="*/ 2676790 f283 1"/>
              <a:gd name="f505" fmla="*/ 2608528 f283 1"/>
              <a:gd name="f506" fmla="*/ 2548203 f283 1"/>
              <a:gd name="f507" fmla="*/ 2495815 f283 1"/>
              <a:gd name="f508" fmla="*/ 2449778 f283 1"/>
              <a:gd name="f509" fmla="*/ 2408503 f283 1"/>
              <a:gd name="f510" fmla="*/ 2371990 f283 1"/>
              <a:gd name="f511" fmla="*/ 2333890 f283 1"/>
              <a:gd name="f512" fmla="*/ 2295790 f283 1"/>
              <a:gd name="f513" fmla="*/ 2259278 f283 1"/>
              <a:gd name="f514" fmla="*/ 2218003 f283 1"/>
              <a:gd name="f515" fmla="*/ 2171965 f283 1"/>
              <a:gd name="f516" fmla="*/ 2119578 f283 1"/>
              <a:gd name="f517" fmla="*/ 2059253 f283 1"/>
              <a:gd name="f518" fmla="*/ 1990990 f283 1"/>
              <a:gd name="f519" fmla="*/ 1922728 f283 1"/>
              <a:gd name="f520" fmla="*/ 1862403 f283 1"/>
              <a:gd name="f521" fmla="*/ 1810015 f283 1"/>
              <a:gd name="f522" fmla="*/ 1763978 f283 1"/>
              <a:gd name="f523" fmla="*/ 1722703 f283 1"/>
              <a:gd name="f524" fmla="*/ 1686190 f283 1"/>
              <a:gd name="f525" fmla="*/ 1648090 f283 1"/>
              <a:gd name="f526" fmla="*/ 1609990 f283 1"/>
              <a:gd name="f527" fmla="*/ 1573478 f283 1"/>
              <a:gd name="f528" fmla="*/ 1532203 f283 1"/>
              <a:gd name="f529" fmla="*/ 1486165 f283 1"/>
              <a:gd name="f530" fmla="*/ 1433778 f283 1"/>
              <a:gd name="f531" fmla="*/ 1373453 f283 1"/>
              <a:gd name="f532" fmla="*/ 1305190 f283 1"/>
              <a:gd name="f533" fmla="*/ 1236928 f283 1"/>
              <a:gd name="f534" fmla="*/ 1176603 f283 1"/>
              <a:gd name="f535" fmla="*/ 1124215 f283 1"/>
              <a:gd name="f536" fmla="*/ 1078178 f283 1"/>
              <a:gd name="f537" fmla="*/ 1036903 f283 1"/>
              <a:gd name="f538" fmla="*/ 1000390 f283 1"/>
              <a:gd name="f539" fmla="*/ 962290 f283 1"/>
              <a:gd name="f540" fmla="*/ 924190 f283 1"/>
              <a:gd name="f541" fmla="*/ 887678 f283 1"/>
              <a:gd name="f542" fmla="*/ 846403 f283 1"/>
              <a:gd name="f543" fmla="*/ 800365 f283 1"/>
              <a:gd name="f544" fmla="*/ 747978 f283 1"/>
              <a:gd name="f545" fmla="*/ 687653 f283 1"/>
              <a:gd name="f546" fmla="*/ 619390 f283 1"/>
              <a:gd name="f547" fmla="*/ 551128 f283 1"/>
              <a:gd name="f548" fmla="*/ 490803 f283 1"/>
              <a:gd name="f549" fmla="*/ 438415 f283 1"/>
              <a:gd name="f550" fmla="*/ 392378 f283 1"/>
              <a:gd name="f551" fmla="*/ 351103 f283 1"/>
              <a:gd name="f552" fmla="*/ 314590 f283 1"/>
              <a:gd name="f553" fmla="*/ 276490 f283 1"/>
              <a:gd name="f554" fmla="*/ 238390 f283 1"/>
              <a:gd name="f555" fmla="*/ 201878 f283 1"/>
              <a:gd name="f556" fmla="*/ 160603 f283 1"/>
              <a:gd name="f557" fmla="*/ 114565 f283 1"/>
              <a:gd name="f558" fmla="*/ 62178 f283 1"/>
              <a:gd name="f559" fmla="*/ 1853 f283 1"/>
              <a:gd name="f560" fmla="*/ 1 f283 1"/>
              <a:gd name="f561" fmla="*/ 6551875 f282 1"/>
              <a:gd name="f562" fmla="*/ f284 1 f2"/>
              <a:gd name="f563" fmla="*/ f287 1 12191999"/>
              <a:gd name="f564" fmla="*/ f288 1 6551875"/>
              <a:gd name="f565" fmla="*/ f289 1 12191999"/>
              <a:gd name="f566" fmla="*/ f290 1 6551875"/>
              <a:gd name="f567" fmla="*/ f291 1 12191999"/>
              <a:gd name="f568" fmla="*/ f292 1 6551875"/>
              <a:gd name="f569" fmla="*/ f293 1 12191999"/>
              <a:gd name="f570" fmla="*/ f294 1 6551875"/>
              <a:gd name="f571" fmla="*/ f295 1 12191999"/>
              <a:gd name="f572" fmla="*/ f296 1 6551875"/>
              <a:gd name="f573" fmla="*/ f297 1 12191999"/>
              <a:gd name="f574" fmla="*/ f298 1 6551875"/>
              <a:gd name="f575" fmla="*/ f299 1 12191999"/>
              <a:gd name="f576" fmla="*/ f300 1 6551875"/>
              <a:gd name="f577" fmla="*/ f301 1 12191999"/>
              <a:gd name="f578" fmla="*/ f302 1 6551875"/>
              <a:gd name="f579" fmla="*/ f303 1 12191999"/>
              <a:gd name="f580" fmla="*/ f304 1 6551875"/>
              <a:gd name="f581" fmla="*/ f305 1 12191999"/>
              <a:gd name="f582" fmla="*/ f306 1 6551875"/>
              <a:gd name="f583" fmla="*/ f307 1 12191999"/>
              <a:gd name="f584" fmla="*/ f308 1 6551875"/>
              <a:gd name="f585" fmla="*/ f309 1 12191999"/>
              <a:gd name="f586" fmla="*/ f310 1 6551875"/>
              <a:gd name="f587" fmla="*/ f311 1 12191999"/>
              <a:gd name="f588" fmla="*/ f312 1 6551875"/>
              <a:gd name="f589" fmla="*/ f313 1 12191999"/>
              <a:gd name="f590" fmla="*/ f314 1 6551875"/>
              <a:gd name="f591" fmla="*/ f315 1 12191999"/>
              <a:gd name="f592" fmla="*/ f316 1 6551875"/>
              <a:gd name="f593" fmla="*/ f317 1 12191999"/>
              <a:gd name="f594" fmla="*/ f318 1 6551875"/>
              <a:gd name="f595" fmla="*/ f319 1 12191999"/>
              <a:gd name="f596" fmla="*/ f320 1 12191999"/>
              <a:gd name="f597" fmla="*/ f321 1 12191999"/>
              <a:gd name="f598" fmla="*/ f322 1 12191999"/>
              <a:gd name="f599" fmla="*/ f323 1 12191999"/>
              <a:gd name="f600" fmla="*/ f324 1 12191999"/>
              <a:gd name="f601" fmla="*/ f325 1 12191999"/>
              <a:gd name="f602" fmla="*/ f326 1 12191999"/>
              <a:gd name="f603" fmla="*/ f327 1 12191999"/>
              <a:gd name="f604" fmla="*/ f328 1 12191999"/>
              <a:gd name="f605" fmla="*/ f329 1 12191999"/>
              <a:gd name="f606" fmla="*/ f330 1 12191999"/>
              <a:gd name="f607" fmla="*/ f331 1 6551875"/>
              <a:gd name="f608" fmla="*/ f332 1 12191999"/>
              <a:gd name="f609" fmla="*/ f333 1 12191999"/>
              <a:gd name="f610" fmla="*/ f334 1 6551875"/>
              <a:gd name="f611" fmla="*/ f335 1 12191999"/>
              <a:gd name="f612" fmla="*/ f336 1 12191999"/>
              <a:gd name="f613" fmla="*/ f337 1 12191999"/>
              <a:gd name="f614" fmla="*/ f338 1 12191999"/>
              <a:gd name="f615" fmla="*/ f339 1 12191999"/>
              <a:gd name="f616" fmla="*/ f340 1 12191999"/>
              <a:gd name="f617" fmla="*/ f341 1 12191999"/>
              <a:gd name="f618" fmla="*/ f342 1 12191999"/>
              <a:gd name="f619" fmla="*/ f343 1 12191999"/>
              <a:gd name="f620" fmla="*/ f344 1 12191999"/>
              <a:gd name="f621" fmla="*/ f345 1 12191999"/>
              <a:gd name="f622" fmla="*/ f346 1 12191999"/>
              <a:gd name="f623" fmla="*/ f347 1 12191999"/>
              <a:gd name="f624" fmla="*/ f348 1 12191999"/>
              <a:gd name="f625" fmla="*/ f349 1 12191999"/>
              <a:gd name="f626" fmla="*/ f350 1 12191999"/>
              <a:gd name="f627" fmla="*/ f351 1 12191999"/>
              <a:gd name="f628" fmla="*/ f352 1 12191999"/>
              <a:gd name="f629" fmla="*/ f353 1 12191999"/>
              <a:gd name="f630" fmla="*/ f354 1 12191999"/>
              <a:gd name="f631" fmla="*/ f355 1 12191999"/>
              <a:gd name="f632" fmla="*/ f356 1 12191999"/>
              <a:gd name="f633" fmla="*/ f357 1 12191999"/>
              <a:gd name="f634" fmla="*/ f358 1 12191999"/>
              <a:gd name="f635" fmla="*/ f359 1 12191999"/>
              <a:gd name="f636" fmla="*/ f360 1 12191999"/>
              <a:gd name="f637" fmla="*/ f361 1 12191999"/>
              <a:gd name="f638" fmla="*/ f362 1 12191999"/>
              <a:gd name="f639" fmla="*/ f363 1 12191999"/>
              <a:gd name="f640" fmla="*/ f364 1 12191999"/>
              <a:gd name="f641" fmla="*/ f365 1 12191999"/>
              <a:gd name="f642" fmla="*/ f366 1 12191999"/>
              <a:gd name="f643" fmla="*/ f367 1 12191999"/>
              <a:gd name="f644" fmla="*/ f368 1 12191999"/>
              <a:gd name="f645" fmla="*/ f369 1 12191999"/>
              <a:gd name="f646" fmla="*/ f370 1 12191999"/>
              <a:gd name="f647" fmla="*/ f371 1 12191999"/>
              <a:gd name="f648" fmla="*/ f372 1 12191999"/>
              <a:gd name="f649" fmla="*/ f373 1 12191999"/>
              <a:gd name="f650" fmla="*/ f374 1 12191999"/>
              <a:gd name="f651" fmla="*/ f375 1 12191999"/>
              <a:gd name="f652" fmla="*/ f376 1 12191999"/>
              <a:gd name="f653" fmla="*/ f377 1 12191999"/>
              <a:gd name="f654" fmla="*/ f378 1 12191999"/>
              <a:gd name="f655" fmla="*/ f379 1 12191999"/>
              <a:gd name="f656" fmla="*/ f380 1 12191999"/>
              <a:gd name="f657" fmla="*/ f381 1 12191999"/>
              <a:gd name="f658" fmla="*/ f382 1 12191999"/>
              <a:gd name="f659" fmla="*/ f383 1 12191999"/>
              <a:gd name="f660" fmla="*/ f384 1 12191999"/>
              <a:gd name="f661" fmla="*/ f385 1 12191999"/>
              <a:gd name="f662" fmla="*/ f386 1 12191999"/>
              <a:gd name="f663" fmla="*/ f387 1 12191999"/>
              <a:gd name="f664" fmla="*/ f388 1 12191999"/>
              <a:gd name="f665" fmla="*/ f389 1 12191999"/>
              <a:gd name="f666" fmla="*/ f390 1 12191999"/>
              <a:gd name="f667" fmla="*/ f391 1 12191999"/>
              <a:gd name="f668" fmla="*/ f392 1 12191999"/>
              <a:gd name="f669" fmla="*/ f393 1 12191999"/>
              <a:gd name="f670" fmla="*/ f394 1 12191999"/>
              <a:gd name="f671" fmla="*/ f395 1 12191999"/>
              <a:gd name="f672" fmla="*/ f396 1 12191999"/>
              <a:gd name="f673" fmla="*/ f397 1 12191999"/>
              <a:gd name="f674" fmla="*/ f398 1 12191999"/>
              <a:gd name="f675" fmla="*/ f399 1 12191999"/>
              <a:gd name="f676" fmla="*/ f400 1 12191999"/>
              <a:gd name="f677" fmla="*/ f401 1 12191999"/>
              <a:gd name="f678" fmla="*/ f402 1 12191999"/>
              <a:gd name="f679" fmla="*/ f403 1 12191999"/>
              <a:gd name="f680" fmla="*/ f404 1 12191999"/>
              <a:gd name="f681" fmla="*/ f405 1 12191999"/>
              <a:gd name="f682" fmla="*/ f406 1 12191999"/>
              <a:gd name="f683" fmla="*/ f407 1 12191999"/>
              <a:gd name="f684" fmla="*/ f408 1 12191999"/>
              <a:gd name="f685" fmla="*/ f409 1 12191999"/>
              <a:gd name="f686" fmla="*/ f410 1 12191999"/>
              <a:gd name="f687" fmla="*/ f411 1 12191999"/>
              <a:gd name="f688" fmla="*/ f412 1 12191999"/>
              <a:gd name="f689" fmla="*/ f413 1 12191999"/>
              <a:gd name="f690" fmla="*/ f414 1 12191999"/>
              <a:gd name="f691" fmla="*/ f415 1 12191999"/>
              <a:gd name="f692" fmla="*/ f416 1 12191999"/>
              <a:gd name="f693" fmla="*/ f417 1 12191999"/>
              <a:gd name="f694" fmla="*/ f418 1 6551875"/>
              <a:gd name="f695" fmla="*/ f419 1 12191999"/>
              <a:gd name="f696" fmla="*/ f420 1 12191999"/>
              <a:gd name="f697" fmla="*/ f421 1 12191999"/>
              <a:gd name="f698" fmla="*/ f422 1 12191999"/>
              <a:gd name="f699" fmla="*/ f423 1 12191999"/>
              <a:gd name="f700" fmla="*/ f424 1 12191999"/>
              <a:gd name="f701" fmla="*/ f425 1 12191999"/>
              <a:gd name="f702" fmla="*/ f426 1 12191999"/>
              <a:gd name="f703" fmla="*/ f427 1 12191999"/>
              <a:gd name="f704" fmla="*/ f428 1 12191999"/>
              <a:gd name="f705" fmla="*/ f429 1 12191999"/>
              <a:gd name="f706" fmla="*/ f430 1 12191999"/>
              <a:gd name="f707" fmla="*/ f431 1 12191999"/>
              <a:gd name="f708" fmla="*/ f432 1 12191999"/>
              <a:gd name="f709" fmla="*/ f433 1 12191999"/>
              <a:gd name="f710" fmla="*/ f434 1 6551875"/>
              <a:gd name="f711" fmla="*/ f435 1 12191999"/>
              <a:gd name="f712" fmla="*/ f436 1 12191999"/>
              <a:gd name="f713" fmla="*/ f437 1 12191999"/>
              <a:gd name="f714" fmla="*/ f438 1 12191999"/>
              <a:gd name="f715" fmla="*/ f439 1 12191999"/>
              <a:gd name="f716" fmla="*/ f440 1 12191999"/>
              <a:gd name="f717" fmla="*/ f441 1 12191999"/>
              <a:gd name="f718" fmla="*/ f442 1 12191999"/>
              <a:gd name="f719" fmla="*/ f443 1 12191999"/>
              <a:gd name="f720" fmla="*/ f444 1 12191999"/>
              <a:gd name="f721" fmla="*/ f445 1 12191999"/>
              <a:gd name="f722" fmla="*/ f446 1 12191999"/>
              <a:gd name="f723" fmla="*/ f447 1 12191999"/>
              <a:gd name="f724" fmla="*/ f448 1 12191999"/>
              <a:gd name="f725" fmla="*/ f449 1 12191999"/>
              <a:gd name="f726" fmla="*/ f450 1 12191999"/>
              <a:gd name="f727" fmla="*/ f451 1 12191999"/>
              <a:gd name="f728" fmla="*/ f452 1 12191999"/>
              <a:gd name="f729" fmla="*/ f453 1 12191999"/>
              <a:gd name="f730" fmla="*/ f454 1 12191999"/>
              <a:gd name="f731" fmla="*/ f455 1 12191999"/>
              <a:gd name="f732" fmla="*/ f456 1 12191999"/>
              <a:gd name="f733" fmla="*/ f457 1 12191999"/>
              <a:gd name="f734" fmla="*/ f458 1 12191999"/>
              <a:gd name="f735" fmla="*/ f459 1 12191999"/>
              <a:gd name="f736" fmla="*/ f460 1 12191999"/>
              <a:gd name="f737" fmla="*/ f461 1 12191999"/>
              <a:gd name="f738" fmla="*/ f462 1 12191999"/>
              <a:gd name="f739" fmla="*/ f463 1 12191999"/>
              <a:gd name="f740" fmla="*/ f464 1 12191999"/>
              <a:gd name="f741" fmla="*/ f465 1 12191999"/>
              <a:gd name="f742" fmla="*/ f466 1 12191999"/>
              <a:gd name="f743" fmla="*/ f467 1 12191999"/>
              <a:gd name="f744" fmla="*/ f468 1 12191999"/>
              <a:gd name="f745" fmla="*/ f469 1 12191999"/>
              <a:gd name="f746" fmla="*/ f470 1 12191999"/>
              <a:gd name="f747" fmla="*/ f471 1 12191999"/>
              <a:gd name="f748" fmla="*/ f472 1 12191999"/>
              <a:gd name="f749" fmla="*/ f473 1 12191999"/>
              <a:gd name="f750" fmla="*/ f474 1 12191999"/>
              <a:gd name="f751" fmla="*/ f475 1 12191999"/>
              <a:gd name="f752" fmla="*/ f476 1 12191999"/>
              <a:gd name="f753" fmla="*/ f477 1 12191999"/>
              <a:gd name="f754" fmla="*/ f478 1 12191999"/>
              <a:gd name="f755" fmla="*/ f479 1 12191999"/>
              <a:gd name="f756" fmla="*/ f480 1 12191999"/>
              <a:gd name="f757" fmla="*/ f481 1 12191999"/>
              <a:gd name="f758" fmla="*/ f482 1 12191999"/>
              <a:gd name="f759" fmla="*/ f483 1 12191999"/>
              <a:gd name="f760" fmla="*/ f484 1 12191999"/>
              <a:gd name="f761" fmla="*/ f485 1 12191999"/>
              <a:gd name="f762" fmla="*/ f486 1 12191999"/>
              <a:gd name="f763" fmla="*/ f487 1 12191999"/>
              <a:gd name="f764" fmla="*/ f488 1 12191999"/>
              <a:gd name="f765" fmla="*/ f489 1 12191999"/>
              <a:gd name="f766" fmla="*/ f490 1 12191999"/>
              <a:gd name="f767" fmla="*/ f491 1 12191999"/>
              <a:gd name="f768" fmla="*/ f492 1 12191999"/>
              <a:gd name="f769" fmla="*/ f493 1 12191999"/>
              <a:gd name="f770" fmla="*/ f494 1 12191999"/>
              <a:gd name="f771" fmla="*/ f495 1 12191999"/>
              <a:gd name="f772" fmla="*/ f496 1 12191999"/>
              <a:gd name="f773" fmla="*/ f497 1 12191999"/>
              <a:gd name="f774" fmla="*/ f498 1 12191999"/>
              <a:gd name="f775" fmla="*/ f499 1 12191999"/>
              <a:gd name="f776" fmla="*/ f500 1 12191999"/>
              <a:gd name="f777" fmla="*/ f501 1 12191999"/>
              <a:gd name="f778" fmla="*/ f502 1 12191999"/>
              <a:gd name="f779" fmla="*/ f503 1 12191999"/>
              <a:gd name="f780" fmla="*/ f504 1 12191999"/>
              <a:gd name="f781" fmla="*/ f505 1 12191999"/>
              <a:gd name="f782" fmla="*/ f506 1 12191999"/>
              <a:gd name="f783" fmla="*/ f507 1 12191999"/>
              <a:gd name="f784" fmla="*/ f508 1 12191999"/>
              <a:gd name="f785" fmla="*/ f509 1 12191999"/>
              <a:gd name="f786" fmla="*/ f510 1 12191999"/>
              <a:gd name="f787" fmla="*/ f511 1 12191999"/>
              <a:gd name="f788" fmla="*/ f512 1 12191999"/>
              <a:gd name="f789" fmla="*/ f513 1 12191999"/>
              <a:gd name="f790" fmla="*/ f514 1 12191999"/>
              <a:gd name="f791" fmla="*/ f515 1 12191999"/>
              <a:gd name="f792" fmla="*/ f516 1 12191999"/>
              <a:gd name="f793" fmla="*/ f517 1 12191999"/>
              <a:gd name="f794" fmla="*/ f518 1 12191999"/>
              <a:gd name="f795" fmla="*/ f519 1 12191999"/>
              <a:gd name="f796" fmla="*/ f520 1 12191999"/>
              <a:gd name="f797" fmla="*/ f521 1 12191999"/>
              <a:gd name="f798" fmla="*/ f522 1 12191999"/>
              <a:gd name="f799" fmla="*/ f523 1 12191999"/>
              <a:gd name="f800" fmla="*/ f524 1 12191999"/>
              <a:gd name="f801" fmla="*/ f525 1 12191999"/>
              <a:gd name="f802" fmla="*/ f526 1 12191999"/>
              <a:gd name="f803" fmla="*/ f527 1 12191999"/>
              <a:gd name="f804" fmla="*/ f528 1 12191999"/>
              <a:gd name="f805" fmla="*/ f529 1 12191999"/>
              <a:gd name="f806" fmla="*/ f530 1 12191999"/>
              <a:gd name="f807" fmla="*/ f531 1 12191999"/>
              <a:gd name="f808" fmla="*/ f532 1 12191999"/>
              <a:gd name="f809" fmla="*/ f533 1 12191999"/>
              <a:gd name="f810" fmla="*/ f534 1 12191999"/>
              <a:gd name="f811" fmla="*/ f535 1 12191999"/>
              <a:gd name="f812" fmla="*/ f536 1 12191999"/>
              <a:gd name="f813" fmla="*/ f537 1 12191999"/>
              <a:gd name="f814" fmla="*/ f538 1 12191999"/>
              <a:gd name="f815" fmla="*/ f539 1 12191999"/>
              <a:gd name="f816" fmla="*/ f540 1 12191999"/>
              <a:gd name="f817" fmla="*/ f541 1 12191999"/>
              <a:gd name="f818" fmla="*/ f542 1 12191999"/>
              <a:gd name="f819" fmla="*/ f543 1 12191999"/>
              <a:gd name="f820" fmla="*/ f544 1 12191999"/>
              <a:gd name="f821" fmla="*/ f545 1 12191999"/>
              <a:gd name="f822" fmla="*/ f546 1 12191999"/>
              <a:gd name="f823" fmla="*/ f547 1 12191999"/>
              <a:gd name="f824" fmla="*/ f548 1 12191999"/>
              <a:gd name="f825" fmla="*/ f549 1 12191999"/>
              <a:gd name="f826" fmla="*/ f550 1 12191999"/>
              <a:gd name="f827" fmla="*/ f551 1 12191999"/>
              <a:gd name="f828" fmla="*/ f552 1 12191999"/>
              <a:gd name="f829" fmla="*/ f553 1 12191999"/>
              <a:gd name="f830" fmla="*/ f554 1 12191999"/>
              <a:gd name="f831" fmla="*/ f555 1 12191999"/>
              <a:gd name="f832" fmla="*/ f556 1 12191999"/>
              <a:gd name="f833" fmla="*/ f557 1 12191999"/>
              <a:gd name="f834" fmla="*/ f558 1 12191999"/>
              <a:gd name="f835" fmla="*/ f559 1 12191999"/>
              <a:gd name="f836" fmla="*/ f560 1 12191999"/>
              <a:gd name="f837" fmla="*/ f561 1 6551875"/>
              <a:gd name="f838" fmla="*/ f5 1 f285"/>
              <a:gd name="f839" fmla="*/ f6 1 f285"/>
              <a:gd name="f840" fmla="*/ f5 1 f286"/>
              <a:gd name="f841" fmla="*/ f7 1 f286"/>
              <a:gd name="f842" fmla="+- f562 0 f1"/>
              <a:gd name="f843" fmla="*/ f563 1 f285"/>
              <a:gd name="f844" fmla="*/ f564 1 f286"/>
              <a:gd name="f845" fmla="*/ f565 1 f285"/>
              <a:gd name="f846" fmla="*/ f566 1 f286"/>
              <a:gd name="f847" fmla="*/ f567 1 f285"/>
              <a:gd name="f848" fmla="*/ f568 1 f286"/>
              <a:gd name="f849" fmla="*/ f569 1 f285"/>
              <a:gd name="f850" fmla="*/ f570 1 f286"/>
              <a:gd name="f851" fmla="*/ f571 1 f285"/>
              <a:gd name="f852" fmla="*/ f572 1 f286"/>
              <a:gd name="f853" fmla="*/ f573 1 f285"/>
              <a:gd name="f854" fmla="*/ f574 1 f286"/>
              <a:gd name="f855" fmla="*/ f575 1 f285"/>
              <a:gd name="f856" fmla="*/ f576 1 f286"/>
              <a:gd name="f857" fmla="*/ f577 1 f285"/>
              <a:gd name="f858" fmla="*/ f578 1 f286"/>
              <a:gd name="f859" fmla="*/ f579 1 f285"/>
              <a:gd name="f860" fmla="*/ f580 1 f286"/>
              <a:gd name="f861" fmla="*/ f581 1 f285"/>
              <a:gd name="f862" fmla="*/ f582 1 f286"/>
              <a:gd name="f863" fmla="*/ f583 1 f285"/>
              <a:gd name="f864" fmla="*/ f584 1 f286"/>
              <a:gd name="f865" fmla="*/ f585 1 f285"/>
              <a:gd name="f866" fmla="*/ f586 1 f286"/>
              <a:gd name="f867" fmla="*/ f587 1 f285"/>
              <a:gd name="f868" fmla="*/ f588 1 f286"/>
              <a:gd name="f869" fmla="*/ f589 1 f285"/>
              <a:gd name="f870" fmla="*/ f590 1 f286"/>
              <a:gd name="f871" fmla="*/ f591 1 f285"/>
              <a:gd name="f872" fmla="*/ f592 1 f286"/>
              <a:gd name="f873" fmla="*/ f593 1 f285"/>
              <a:gd name="f874" fmla="*/ f594 1 f286"/>
              <a:gd name="f875" fmla="*/ f595 1 f285"/>
              <a:gd name="f876" fmla="*/ f596 1 f285"/>
              <a:gd name="f877" fmla="*/ f597 1 f285"/>
              <a:gd name="f878" fmla="*/ f598 1 f285"/>
              <a:gd name="f879" fmla="*/ f599 1 f285"/>
              <a:gd name="f880" fmla="*/ f600 1 f285"/>
              <a:gd name="f881" fmla="*/ f601 1 f285"/>
              <a:gd name="f882" fmla="*/ f602 1 f285"/>
              <a:gd name="f883" fmla="*/ f603 1 f285"/>
              <a:gd name="f884" fmla="*/ f604 1 f285"/>
              <a:gd name="f885" fmla="*/ f605 1 f285"/>
              <a:gd name="f886" fmla="*/ f606 1 f285"/>
              <a:gd name="f887" fmla="*/ f607 1 f286"/>
              <a:gd name="f888" fmla="*/ f608 1 f285"/>
              <a:gd name="f889" fmla="*/ f609 1 f285"/>
              <a:gd name="f890" fmla="*/ f610 1 f286"/>
              <a:gd name="f891" fmla="*/ f611 1 f285"/>
              <a:gd name="f892" fmla="*/ f612 1 f285"/>
              <a:gd name="f893" fmla="*/ f613 1 f285"/>
              <a:gd name="f894" fmla="*/ f614 1 f285"/>
              <a:gd name="f895" fmla="*/ f615 1 f285"/>
              <a:gd name="f896" fmla="*/ f616 1 f285"/>
              <a:gd name="f897" fmla="*/ f617 1 f285"/>
              <a:gd name="f898" fmla="*/ f618 1 f285"/>
              <a:gd name="f899" fmla="*/ f619 1 f285"/>
              <a:gd name="f900" fmla="*/ f620 1 f285"/>
              <a:gd name="f901" fmla="*/ f621 1 f285"/>
              <a:gd name="f902" fmla="*/ f622 1 f285"/>
              <a:gd name="f903" fmla="*/ f623 1 f285"/>
              <a:gd name="f904" fmla="*/ f624 1 f285"/>
              <a:gd name="f905" fmla="*/ f625 1 f285"/>
              <a:gd name="f906" fmla="*/ f626 1 f285"/>
              <a:gd name="f907" fmla="*/ f627 1 f285"/>
              <a:gd name="f908" fmla="*/ f628 1 f285"/>
              <a:gd name="f909" fmla="*/ f629 1 f285"/>
              <a:gd name="f910" fmla="*/ f630 1 f285"/>
              <a:gd name="f911" fmla="*/ f631 1 f285"/>
              <a:gd name="f912" fmla="*/ f632 1 f285"/>
              <a:gd name="f913" fmla="*/ f633 1 f285"/>
              <a:gd name="f914" fmla="*/ f634 1 f285"/>
              <a:gd name="f915" fmla="*/ f635 1 f285"/>
              <a:gd name="f916" fmla="*/ f636 1 f285"/>
              <a:gd name="f917" fmla="*/ f637 1 f285"/>
              <a:gd name="f918" fmla="*/ f638 1 f285"/>
              <a:gd name="f919" fmla="*/ f639 1 f285"/>
              <a:gd name="f920" fmla="*/ f640 1 f285"/>
              <a:gd name="f921" fmla="*/ f641 1 f285"/>
              <a:gd name="f922" fmla="*/ f642 1 f285"/>
              <a:gd name="f923" fmla="*/ f643 1 f285"/>
              <a:gd name="f924" fmla="*/ f644 1 f285"/>
              <a:gd name="f925" fmla="*/ f645 1 f285"/>
              <a:gd name="f926" fmla="*/ f646 1 f285"/>
              <a:gd name="f927" fmla="*/ f647 1 f285"/>
              <a:gd name="f928" fmla="*/ f648 1 f285"/>
              <a:gd name="f929" fmla="*/ f649 1 f285"/>
              <a:gd name="f930" fmla="*/ f650 1 f285"/>
              <a:gd name="f931" fmla="*/ f651 1 f285"/>
              <a:gd name="f932" fmla="*/ f652 1 f285"/>
              <a:gd name="f933" fmla="*/ f653 1 f285"/>
              <a:gd name="f934" fmla="*/ f654 1 f285"/>
              <a:gd name="f935" fmla="*/ f655 1 f285"/>
              <a:gd name="f936" fmla="*/ f656 1 f285"/>
              <a:gd name="f937" fmla="*/ f657 1 f285"/>
              <a:gd name="f938" fmla="*/ f658 1 f285"/>
              <a:gd name="f939" fmla="*/ f659 1 f285"/>
              <a:gd name="f940" fmla="*/ f660 1 f285"/>
              <a:gd name="f941" fmla="*/ f661 1 f285"/>
              <a:gd name="f942" fmla="*/ f662 1 f285"/>
              <a:gd name="f943" fmla="*/ f663 1 f285"/>
              <a:gd name="f944" fmla="*/ f664 1 f285"/>
              <a:gd name="f945" fmla="*/ f665 1 f285"/>
              <a:gd name="f946" fmla="*/ f666 1 f285"/>
              <a:gd name="f947" fmla="*/ f667 1 f285"/>
              <a:gd name="f948" fmla="*/ f668 1 f285"/>
              <a:gd name="f949" fmla="*/ f669 1 f285"/>
              <a:gd name="f950" fmla="*/ f670 1 f285"/>
              <a:gd name="f951" fmla="*/ f671 1 f285"/>
              <a:gd name="f952" fmla="*/ f672 1 f285"/>
              <a:gd name="f953" fmla="*/ f673 1 f285"/>
              <a:gd name="f954" fmla="*/ f674 1 f285"/>
              <a:gd name="f955" fmla="*/ f675 1 f285"/>
              <a:gd name="f956" fmla="*/ f676 1 f285"/>
              <a:gd name="f957" fmla="*/ f677 1 f285"/>
              <a:gd name="f958" fmla="*/ f678 1 f285"/>
              <a:gd name="f959" fmla="*/ f679 1 f285"/>
              <a:gd name="f960" fmla="*/ f680 1 f285"/>
              <a:gd name="f961" fmla="*/ f681 1 f285"/>
              <a:gd name="f962" fmla="*/ f682 1 f285"/>
              <a:gd name="f963" fmla="*/ f683 1 f285"/>
              <a:gd name="f964" fmla="*/ f684 1 f285"/>
              <a:gd name="f965" fmla="*/ f685 1 f285"/>
              <a:gd name="f966" fmla="*/ f686 1 f285"/>
              <a:gd name="f967" fmla="*/ f687 1 f285"/>
              <a:gd name="f968" fmla="*/ f688 1 f285"/>
              <a:gd name="f969" fmla="*/ f689 1 f285"/>
              <a:gd name="f970" fmla="*/ f690 1 f285"/>
              <a:gd name="f971" fmla="*/ f691 1 f285"/>
              <a:gd name="f972" fmla="*/ f692 1 f285"/>
              <a:gd name="f973" fmla="*/ f693 1 f285"/>
              <a:gd name="f974" fmla="*/ f694 1 f286"/>
              <a:gd name="f975" fmla="*/ f695 1 f285"/>
              <a:gd name="f976" fmla="*/ f696 1 f285"/>
              <a:gd name="f977" fmla="*/ f697 1 f285"/>
              <a:gd name="f978" fmla="*/ f698 1 f285"/>
              <a:gd name="f979" fmla="*/ f699 1 f285"/>
              <a:gd name="f980" fmla="*/ f700 1 f285"/>
              <a:gd name="f981" fmla="*/ f701 1 f285"/>
              <a:gd name="f982" fmla="*/ f702 1 f285"/>
              <a:gd name="f983" fmla="*/ f703 1 f285"/>
              <a:gd name="f984" fmla="*/ f704 1 f285"/>
              <a:gd name="f985" fmla="*/ f705 1 f285"/>
              <a:gd name="f986" fmla="*/ f706 1 f285"/>
              <a:gd name="f987" fmla="*/ f707 1 f285"/>
              <a:gd name="f988" fmla="*/ f708 1 f285"/>
              <a:gd name="f989" fmla="*/ f709 1 f285"/>
              <a:gd name="f990" fmla="*/ f710 1 f286"/>
              <a:gd name="f991" fmla="*/ f711 1 f285"/>
              <a:gd name="f992" fmla="*/ f712 1 f285"/>
              <a:gd name="f993" fmla="*/ f713 1 f285"/>
              <a:gd name="f994" fmla="*/ f714 1 f285"/>
              <a:gd name="f995" fmla="*/ f715 1 f285"/>
              <a:gd name="f996" fmla="*/ f716 1 f285"/>
              <a:gd name="f997" fmla="*/ f717 1 f285"/>
              <a:gd name="f998" fmla="*/ f718 1 f285"/>
              <a:gd name="f999" fmla="*/ f719 1 f285"/>
              <a:gd name="f1000" fmla="*/ f720 1 f285"/>
              <a:gd name="f1001" fmla="*/ f721 1 f285"/>
              <a:gd name="f1002" fmla="*/ f722 1 f285"/>
              <a:gd name="f1003" fmla="*/ f723 1 f285"/>
              <a:gd name="f1004" fmla="*/ f724 1 f285"/>
              <a:gd name="f1005" fmla="*/ f725 1 f285"/>
              <a:gd name="f1006" fmla="*/ f726 1 f285"/>
              <a:gd name="f1007" fmla="*/ f727 1 f285"/>
              <a:gd name="f1008" fmla="*/ f728 1 f285"/>
              <a:gd name="f1009" fmla="*/ f729 1 f285"/>
              <a:gd name="f1010" fmla="*/ f730 1 f285"/>
              <a:gd name="f1011" fmla="*/ f731 1 f285"/>
              <a:gd name="f1012" fmla="*/ f732 1 f285"/>
              <a:gd name="f1013" fmla="*/ f733 1 f285"/>
              <a:gd name="f1014" fmla="*/ f734 1 f285"/>
              <a:gd name="f1015" fmla="*/ f735 1 f285"/>
              <a:gd name="f1016" fmla="*/ f736 1 f285"/>
              <a:gd name="f1017" fmla="*/ f737 1 f285"/>
              <a:gd name="f1018" fmla="*/ f738 1 f285"/>
              <a:gd name="f1019" fmla="*/ f739 1 f285"/>
              <a:gd name="f1020" fmla="*/ f740 1 f285"/>
              <a:gd name="f1021" fmla="*/ f741 1 f285"/>
              <a:gd name="f1022" fmla="*/ f742 1 f285"/>
              <a:gd name="f1023" fmla="*/ f743 1 f285"/>
              <a:gd name="f1024" fmla="*/ f744 1 f285"/>
              <a:gd name="f1025" fmla="*/ f745 1 f285"/>
              <a:gd name="f1026" fmla="*/ f746 1 f285"/>
              <a:gd name="f1027" fmla="*/ f747 1 f285"/>
              <a:gd name="f1028" fmla="*/ f748 1 f285"/>
              <a:gd name="f1029" fmla="*/ f749 1 f285"/>
              <a:gd name="f1030" fmla="*/ f750 1 f285"/>
              <a:gd name="f1031" fmla="*/ f751 1 f285"/>
              <a:gd name="f1032" fmla="*/ f752 1 f285"/>
              <a:gd name="f1033" fmla="*/ f753 1 f285"/>
              <a:gd name="f1034" fmla="*/ f754 1 f285"/>
              <a:gd name="f1035" fmla="*/ f755 1 f285"/>
              <a:gd name="f1036" fmla="*/ f756 1 f285"/>
              <a:gd name="f1037" fmla="*/ f757 1 f285"/>
              <a:gd name="f1038" fmla="*/ f758 1 f285"/>
              <a:gd name="f1039" fmla="*/ f759 1 f285"/>
              <a:gd name="f1040" fmla="*/ f760 1 f285"/>
              <a:gd name="f1041" fmla="*/ f761 1 f285"/>
              <a:gd name="f1042" fmla="*/ f762 1 f285"/>
              <a:gd name="f1043" fmla="*/ f763 1 f285"/>
              <a:gd name="f1044" fmla="*/ f764 1 f285"/>
              <a:gd name="f1045" fmla="*/ f765 1 f285"/>
              <a:gd name="f1046" fmla="*/ f766 1 f285"/>
              <a:gd name="f1047" fmla="*/ f767 1 f285"/>
              <a:gd name="f1048" fmla="*/ f768 1 f285"/>
              <a:gd name="f1049" fmla="*/ f769 1 f285"/>
              <a:gd name="f1050" fmla="*/ f770 1 f285"/>
              <a:gd name="f1051" fmla="*/ f771 1 f285"/>
              <a:gd name="f1052" fmla="*/ f772 1 f285"/>
              <a:gd name="f1053" fmla="*/ f773 1 f285"/>
              <a:gd name="f1054" fmla="*/ f774 1 f285"/>
              <a:gd name="f1055" fmla="*/ f775 1 f285"/>
              <a:gd name="f1056" fmla="*/ f776 1 f285"/>
              <a:gd name="f1057" fmla="*/ f777 1 f285"/>
              <a:gd name="f1058" fmla="*/ f778 1 f285"/>
              <a:gd name="f1059" fmla="*/ f779 1 f285"/>
              <a:gd name="f1060" fmla="*/ f780 1 f285"/>
              <a:gd name="f1061" fmla="*/ f781 1 f285"/>
              <a:gd name="f1062" fmla="*/ f782 1 f285"/>
              <a:gd name="f1063" fmla="*/ f783 1 f285"/>
              <a:gd name="f1064" fmla="*/ f784 1 f285"/>
              <a:gd name="f1065" fmla="*/ f785 1 f285"/>
              <a:gd name="f1066" fmla="*/ f786 1 f285"/>
              <a:gd name="f1067" fmla="*/ f787 1 f285"/>
              <a:gd name="f1068" fmla="*/ f788 1 f285"/>
              <a:gd name="f1069" fmla="*/ f789 1 f285"/>
              <a:gd name="f1070" fmla="*/ f790 1 f285"/>
              <a:gd name="f1071" fmla="*/ f791 1 f285"/>
              <a:gd name="f1072" fmla="*/ f792 1 f285"/>
              <a:gd name="f1073" fmla="*/ f793 1 f285"/>
              <a:gd name="f1074" fmla="*/ f794 1 f285"/>
              <a:gd name="f1075" fmla="*/ f795 1 f285"/>
              <a:gd name="f1076" fmla="*/ f796 1 f285"/>
              <a:gd name="f1077" fmla="*/ f797 1 f285"/>
              <a:gd name="f1078" fmla="*/ f798 1 f285"/>
              <a:gd name="f1079" fmla="*/ f799 1 f285"/>
              <a:gd name="f1080" fmla="*/ f800 1 f285"/>
              <a:gd name="f1081" fmla="*/ f801 1 f285"/>
              <a:gd name="f1082" fmla="*/ f802 1 f285"/>
              <a:gd name="f1083" fmla="*/ f803 1 f285"/>
              <a:gd name="f1084" fmla="*/ f804 1 f285"/>
              <a:gd name="f1085" fmla="*/ f805 1 f285"/>
              <a:gd name="f1086" fmla="*/ f806 1 f285"/>
              <a:gd name="f1087" fmla="*/ f807 1 f285"/>
              <a:gd name="f1088" fmla="*/ f808 1 f285"/>
              <a:gd name="f1089" fmla="*/ f809 1 f285"/>
              <a:gd name="f1090" fmla="*/ f810 1 f285"/>
              <a:gd name="f1091" fmla="*/ f811 1 f285"/>
              <a:gd name="f1092" fmla="*/ f812 1 f285"/>
              <a:gd name="f1093" fmla="*/ f813 1 f285"/>
              <a:gd name="f1094" fmla="*/ f814 1 f285"/>
              <a:gd name="f1095" fmla="*/ f815 1 f285"/>
              <a:gd name="f1096" fmla="*/ f816 1 f285"/>
              <a:gd name="f1097" fmla="*/ f817 1 f285"/>
              <a:gd name="f1098" fmla="*/ f818 1 f285"/>
              <a:gd name="f1099" fmla="*/ f819 1 f285"/>
              <a:gd name="f1100" fmla="*/ f820 1 f285"/>
              <a:gd name="f1101" fmla="*/ f821 1 f285"/>
              <a:gd name="f1102" fmla="*/ f822 1 f285"/>
              <a:gd name="f1103" fmla="*/ f823 1 f285"/>
              <a:gd name="f1104" fmla="*/ f824 1 f285"/>
              <a:gd name="f1105" fmla="*/ f825 1 f285"/>
              <a:gd name="f1106" fmla="*/ f826 1 f285"/>
              <a:gd name="f1107" fmla="*/ f827 1 f285"/>
              <a:gd name="f1108" fmla="*/ f828 1 f285"/>
              <a:gd name="f1109" fmla="*/ f829 1 f285"/>
              <a:gd name="f1110" fmla="*/ f830 1 f285"/>
              <a:gd name="f1111" fmla="*/ f831 1 f285"/>
              <a:gd name="f1112" fmla="*/ f832 1 f285"/>
              <a:gd name="f1113" fmla="*/ f833 1 f285"/>
              <a:gd name="f1114" fmla="*/ f834 1 f285"/>
              <a:gd name="f1115" fmla="*/ f835 1 f285"/>
              <a:gd name="f1116" fmla="*/ f836 1 f285"/>
              <a:gd name="f1117" fmla="*/ f837 1 f286"/>
              <a:gd name="f1118" fmla="*/ f838 f280 1"/>
              <a:gd name="f1119" fmla="*/ f839 f280 1"/>
              <a:gd name="f1120" fmla="*/ f841 f281 1"/>
              <a:gd name="f1121" fmla="*/ f840 f281 1"/>
              <a:gd name="f1122" fmla="*/ f843 f280 1"/>
              <a:gd name="f1123" fmla="*/ f844 f281 1"/>
              <a:gd name="f1124" fmla="*/ f845 f280 1"/>
              <a:gd name="f1125" fmla="*/ f846 f281 1"/>
              <a:gd name="f1126" fmla="*/ f847 f280 1"/>
              <a:gd name="f1127" fmla="*/ f848 f281 1"/>
              <a:gd name="f1128" fmla="*/ f849 f280 1"/>
              <a:gd name="f1129" fmla="*/ f850 f281 1"/>
              <a:gd name="f1130" fmla="*/ f851 f280 1"/>
              <a:gd name="f1131" fmla="*/ f852 f281 1"/>
              <a:gd name="f1132" fmla="*/ f853 f280 1"/>
              <a:gd name="f1133" fmla="*/ f854 f281 1"/>
              <a:gd name="f1134" fmla="*/ f855 f280 1"/>
              <a:gd name="f1135" fmla="*/ f856 f281 1"/>
              <a:gd name="f1136" fmla="*/ f857 f280 1"/>
              <a:gd name="f1137" fmla="*/ f858 f281 1"/>
              <a:gd name="f1138" fmla="*/ f859 f280 1"/>
              <a:gd name="f1139" fmla="*/ f860 f281 1"/>
              <a:gd name="f1140" fmla="*/ f861 f280 1"/>
              <a:gd name="f1141" fmla="*/ f862 f281 1"/>
              <a:gd name="f1142" fmla="*/ f863 f280 1"/>
              <a:gd name="f1143" fmla="*/ f864 f281 1"/>
              <a:gd name="f1144" fmla="*/ f865 f280 1"/>
              <a:gd name="f1145" fmla="*/ f866 f281 1"/>
              <a:gd name="f1146" fmla="*/ f867 f280 1"/>
              <a:gd name="f1147" fmla="*/ f868 f281 1"/>
              <a:gd name="f1148" fmla="*/ f869 f280 1"/>
              <a:gd name="f1149" fmla="*/ f870 f281 1"/>
              <a:gd name="f1150" fmla="*/ f871 f280 1"/>
              <a:gd name="f1151" fmla="*/ f872 f281 1"/>
              <a:gd name="f1152" fmla="*/ f873 f280 1"/>
              <a:gd name="f1153" fmla="*/ f874 f281 1"/>
              <a:gd name="f1154" fmla="*/ f875 f280 1"/>
              <a:gd name="f1155" fmla="*/ f876 f280 1"/>
              <a:gd name="f1156" fmla="*/ f877 f280 1"/>
              <a:gd name="f1157" fmla="*/ f878 f280 1"/>
              <a:gd name="f1158" fmla="*/ f879 f280 1"/>
              <a:gd name="f1159" fmla="*/ f880 f280 1"/>
              <a:gd name="f1160" fmla="*/ f881 f280 1"/>
              <a:gd name="f1161" fmla="*/ f882 f280 1"/>
              <a:gd name="f1162" fmla="*/ f883 f280 1"/>
              <a:gd name="f1163" fmla="*/ f884 f280 1"/>
              <a:gd name="f1164" fmla="*/ f885 f280 1"/>
              <a:gd name="f1165" fmla="*/ f886 f280 1"/>
              <a:gd name="f1166" fmla="*/ f887 f281 1"/>
              <a:gd name="f1167" fmla="*/ f888 f280 1"/>
              <a:gd name="f1168" fmla="*/ f889 f280 1"/>
              <a:gd name="f1169" fmla="*/ f890 f281 1"/>
              <a:gd name="f1170" fmla="*/ f891 f280 1"/>
              <a:gd name="f1171" fmla="*/ f892 f280 1"/>
              <a:gd name="f1172" fmla="*/ f893 f280 1"/>
              <a:gd name="f1173" fmla="*/ f894 f280 1"/>
              <a:gd name="f1174" fmla="*/ f895 f280 1"/>
              <a:gd name="f1175" fmla="*/ f896 f280 1"/>
              <a:gd name="f1176" fmla="*/ f897 f280 1"/>
              <a:gd name="f1177" fmla="*/ f898 f280 1"/>
              <a:gd name="f1178" fmla="*/ f899 f280 1"/>
              <a:gd name="f1179" fmla="*/ f900 f280 1"/>
              <a:gd name="f1180" fmla="*/ f901 f280 1"/>
              <a:gd name="f1181" fmla="*/ f902 f280 1"/>
              <a:gd name="f1182" fmla="*/ f903 f280 1"/>
              <a:gd name="f1183" fmla="*/ f904 f280 1"/>
              <a:gd name="f1184" fmla="*/ f905 f280 1"/>
              <a:gd name="f1185" fmla="*/ f906 f280 1"/>
              <a:gd name="f1186" fmla="*/ f907 f280 1"/>
              <a:gd name="f1187" fmla="*/ f908 f280 1"/>
              <a:gd name="f1188" fmla="*/ f909 f280 1"/>
              <a:gd name="f1189" fmla="*/ f910 f280 1"/>
              <a:gd name="f1190" fmla="*/ f911 f280 1"/>
              <a:gd name="f1191" fmla="*/ f912 f280 1"/>
              <a:gd name="f1192" fmla="*/ f913 f280 1"/>
              <a:gd name="f1193" fmla="*/ f914 f280 1"/>
              <a:gd name="f1194" fmla="*/ f915 f280 1"/>
              <a:gd name="f1195" fmla="*/ f916 f280 1"/>
              <a:gd name="f1196" fmla="*/ f917 f280 1"/>
              <a:gd name="f1197" fmla="*/ f918 f280 1"/>
              <a:gd name="f1198" fmla="*/ f919 f280 1"/>
              <a:gd name="f1199" fmla="*/ f920 f280 1"/>
              <a:gd name="f1200" fmla="*/ f921 f280 1"/>
              <a:gd name="f1201" fmla="*/ f922 f280 1"/>
              <a:gd name="f1202" fmla="*/ f923 f280 1"/>
              <a:gd name="f1203" fmla="*/ f924 f280 1"/>
              <a:gd name="f1204" fmla="*/ f925 f280 1"/>
              <a:gd name="f1205" fmla="*/ f926 f280 1"/>
              <a:gd name="f1206" fmla="*/ f927 f280 1"/>
              <a:gd name="f1207" fmla="*/ f928 f280 1"/>
              <a:gd name="f1208" fmla="*/ f929 f280 1"/>
              <a:gd name="f1209" fmla="*/ f930 f280 1"/>
              <a:gd name="f1210" fmla="*/ f931 f280 1"/>
              <a:gd name="f1211" fmla="*/ f932 f280 1"/>
              <a:gd name="f1212" fmla="*/ f933 f280 1"/>
              <a:gd name="f1213" fmla="*/ f934 f280 1"/>
              <a:gd name="f1214" fmla="*/ f935 f280 1"/>
              <a:gd name="f1215" fmla="*/ f936 f280 1"/>
              <a:gd name="f1216" fmla="*/ f937 f280 1"/>
              <a:gd name="f1217" fmla="*/ f938 f280 1"/>
              <a:gd name="f1218" fmla="*/ f939 f280 1"/>
              <a:gd name="f1219" fmla="*/ f940 f280 1"/>
              <a:gd name="f1220" fmla="*/ f941 f280 1"/>
              <a:gd name="f1221" fmla="*/ f942 f280 1"/>
              <a:gd name="f1222" fmla="*/ f943 f280 1"/>
              <a:gd name="f1223" fmla="*/ f944 f280 1"/>
              <a:gd name="f1224" fmla="*/ f945 f280 1"/>
              <a:gd name="f1225" fmla="*/ f946 f280 1"/>
              <a:gd name="f1226" fmla="*/ f947 f280 1"/>
              <a:gd name="f1227" fmla="*/ f948 f280 1"/>
              <a:gd name="f1228" fmla="*/ f949 f280 1"/>
              <a:gd name="f1229" fmla="*/ f950 f280 1"/>
              <a:gd name="f1230" fmla="*/ f951 f280 1"/>
              <a:gd name="f1231" fmla="*/ f952 f280 1"/>
              <a:gd name="f1232" fmla="*/ f953 f280 1"/>
              <a:gd name="f1233" fmla="*/ f954 f280 1"/>
              <a:gd name="f1234" fmla="*/ f955 f280 1"/>
              <a:gd name="f1235" fmla="*/ f956 f280 1"/>
              <a:gd name="f1236" fmla="*/ f957 f280 1"/>
              <a:gd name="f1237" fmla="*/ f958 f280 1"/>
              <a:gd name="f1238" fmla="*/ f959 f280 1"/>
              <a:gd name="f1239" fmla="*/ f960 f280 1"/>
              <a:gd name="f1240" fmla="*/ f961 f280 1"/>
              <a:gd name="f1241" fmla="*/ f962 f280 1"/>
              <a:gd name="f1242" fmla="*/ f963 f280 1"/>
              <a:gd name="f1243" fmla="*/ f964 f280 1"/>
              <a:gd name="f1244" fmla="*/ f965 f280 1"/>
              <a:gd name="f1245" fmla="*/ f966 f280 1"/>
              <a:gd name="f1246" fmla="*/ f967 f280 1"/>
              <a:gd name="f1247" fmla="*/ f968 f280 1"/>
              <a:gd name="f1248" fmla="*/ f969 f280 1"/>
              <a:gd name="f1249" fmla="*/ f970 f280 1"/>
              <a:gd name="f1250" fmla="*/ f971 f280 1"/>
              <a:gd name="f1251" fmla="*/ f972 f280 1"/>
              <a:gd name="f1252" fmla="*/ f973 f280 1"/>
              <a:gd name="f1253" fmla="*/ f974 f281 1"/>
              <a:gd name="f1254" fmla="*/ f975 f280 1"/>
              <a:gd name="f1255" fmla="*/ f976 f280 1"/>
              <a:gd name="f1256" fmla="*/ f977 f280 1"/>
              <a:gd name="f1257" fmla="*/ f978 f280 1"/>
              <a:gd name="f1258" fmla="*/ f979 f280 1"/>
              <a:gd name="f1259" fmla="*/ f980 f280 1"/>
              <a:gd name="f1260" fmla="*/ f981 f280 1"/>
              <a:gd name="f1261" fmla="*/ f982 f280 1"/>
              <a:gd name="f1262" fmla="*/ f983 f280 1"/>
              <a:gd name="f1263" fmla="*/ f984 f280 1"/>
              <a:gd name="f1264" fmla="*/ f985 f280 1"/>
              <a:gd name="f1265" fmla="*/ f986 f280 1"/>
              <a:gd name="f1266" fmla="*/ f987 f280 1"/>
              <a:gd name="f1267" fmla="*/ f988 f280 1"/>
              <a:gd name="f1268" fmla="*/ f989 f280 1"/>
              <a:gd name="f1269" fmla="*/ f990 f281 1"/>
              <a:gd name="f1270" fmla="*/ f991 f280 1"/>
              <a:gd name="f1271" fmla="*/ f992 f280 1"/>
              <a:gd name="f1272" fmla="*/ f993 f280 1"/>
              <a:gd name="f1273" fmla="*/ f994 f280 1"/>
              <a:gd name="f1274" fmla="*/ f995 f280 1"/>
              <a:gd name="f1275" fmla="*/ f996 f280 1"/>
              <a:gd name="f1276" fmla="*/ f997 f280 1"/>
              <a:gd name="f1277" fmla="*/ f998 f280 1"/>
              <a:gd name="f1278" fmla="*/ f999 f280 1"/>
              <a:gd name="f1279" fmla="*/ f1000 f280 1"/>
              <a:gd name="f1280" fmla="*/ f1001 f280 1"/>
              <a:gd name="f1281" fmla="*/ f1002 f280 1"/>
              <a:gd name="f1282" fmla="*/ f1003 f280 1"/>
              <a:gd name="f1283" fmla="*/ f1004 f280 1"/>
              <a:gd name="f1284" fmla="*/ f1005 f280 1"/>
              <a:gd name="f1285" fmla="*/ f1006 f280 1"/>
              <a:gd name="f1286" fmla="*/ f1007 f280 1"/>
              <a:gd name="f1287" fmla="*/ f1008 f280 1"/>
              <a:gd name="f1288" fmla="*/ f1009 f280 1"/>
              <a:gd name="f1289" fmla="*/ f1010 f280 1"/>
              <a:gd name="f1290" fmla="*/ f1011 f280 1"/>
              <a:gd name="f1291" fmla="*/ f1012 f280 1"/>
              <a:gd name="f1292" fmla="*/ f1013 f280 1"/>
              <a:gd name="f1293" fmla="*/ f1014 f280 1"/>
              <a:gd name="f1294" fmla="*/ f1015 f280 1"/>
              <a:gd name="f1295" fmla="*/ f1016 f280 1"/>
              <a:gd name="f1296" fmla="*/ f1017 f280 1"/>
              <a:gd name="f1297" fmla="*/ f1018 f280 1"/>
              <a:gd name="f1298" fmla="*/ f1019 f280 1"/>
              <a:gd name="f1299" fmla="*/ f1020 f280 1"/>
              <a:gd name="f1300" fmla="*/ f1021 f280 1"/>
              <a:gd name="f1301" fmla="*/ f1022 f280 1"/>
              <a:gd name="f1302" fmla="*/ f1023 f280 1"/>
              <a:gd name="f1303" fmla="*/ f1024 f280 1"/>
              <a:gd name="f1304" fmla="*/ f1025 f280 1"/>
              <a:gd name="f1305" fmla="*/ f1026 f280 1"/>
              <a:gd name="f1306" fmla="*/ f1027 f280 1"/>
              <a:gd name="f1307" fmla="*/ f1028 f280 1"/>
              <a:gd name="f1308" fmla="*/ f1029 f280 1"/>
              <a:gd name="f1309" fmla="*/ f1030 f280 1"/>
              <a:gd name="f1310" fmla="*/ f1031 f280 1"/>
              <a:gd name="f1311" fmla="*/ f1032 f280 1"/>
              <a:gd name="f1312" fmla="*/ f1033 f280 1"/>
              <a:gd name="f1313" fmla="*/ f1034 f280 1"/>
              <a:gd name="f1314" fmla="*/ f1035 f280 1"/>
              <a:gd name="f1315" fmla="*/ f1036 f280 1"/>
              <a:gd name="f1316" fmla="*/ f1037 f280 1"/>
              <a:gd name="f1317" fmla="*/ f1038 f280 1"/>
              <a:gd name="f1318" fmla="*/ f1039 f280 1"/>
              <a:gd name="f1319" fmla="*/ f1040 f280 1"/>
              <a:gd name="f1320" fmla="*/ f1041 f280 1"/>
              <a:gd name="f1321" fmla="*/ f1042 f280 1"/>
              <a:gd name="f1322" fmla="*/ f1043 f280 1"/>
              <a:gd name="f1323" fmla="*/ f1044 f280 1"/>
              <a:gd name="f1324" fmla="*/ f1045 f280 1"/>
              <a:gd name="f1325" fmla="*/ f1046 f280 1"/>
              <a:gd name="f1326" fmla="*/ f1047 f280 1"/>
              <a:gd name="f1327" fmla="*/ f1048 f280 1"/>
              <a:gd name="f1328" fmla="*/ f1049 f280 1"/>
              <a:gd name="f1329" fmla="*/ f1050 f280 1"/>
              <a:gd name="f1330" fmla="*/ f1051 f280 1"/>
              <a:gd name="f1331" fmla="*/ f1052 f280 1"/>
              <a:gd name="f1332" fmla="*/ f1053 f280 1"/>
              <a:gd name="f1333" fmla="*/ f1054 f280 1"/>
              <a:gd name="f1334" fmla="*/ f1055 f280 1"/>
              <a:gd name="f1335" fmla="*/ f1056 f280 1"/>
              <a:gd name="f1336" fmla="*/ f1057 f280 1"/>
              <a:gd name="f1337" fmla="*/ f1058 f280 1"/>
              <a:gd name="f1338" fmla="*/ f1059 f280 1"/>
              <a:gd name="f1339" fmla="*/ f1060 f280 1"/>
              <a:gd name="f1340" fmla="*/ f1061 f280 1"/>
              <a:gd name="f1341" fmla="*/ f1062 f280 1"/>
              <a:gd name="f1342" fmla="*/ f1063 f280 1"/>
              <a:gd name="f1343" fmla="*/ f1064 f280 1"/>
              <a:gd name="f1344" fmla="*/ f1065 f280 1"/>
              <a:gd name="f1345" fmla="*/ f1066 f280 1"/>
              <a:gd name="f1346" fmla="*/ f1067 f280 1"/>
              <a:gd name="f1347" fmla="*/ f1068 f280 1"/>
              <a:gd name="f1348" fmla="*/ f1069 f280 1"/>
              <a:gd name="f1349" fmla="*/ f1070 f280 1"/>
              <a:gd name="f1350" fmla="*/ f1071 f280 1"/>
              <a:gd name="f1351" fmla="*/ f1072 f280 1"/>
              <a:gd name="f1352" fmla="*/ f1073 f280 1"/>
              <a:gd name="f1353" fmla="*/ f1074 f280 1"/>
              <a:gd name="f1354" fmla="*/ f1075 f280 1"/>
              <a:gd name="f1355" fmla="*/ f1076 f280 1"/>
              <a:gd name="f1356" fmla="*/ f1077 f280 1"/>
              <a:gd name="f1357" fmla="*/ f1078 f280 1"/>
              <a:gd name="f1358" fmla="*/ f1079 f280 1"/>
              <a:gd name="f1359" fmla="*/ f1080 f280 1"/>
              <a:gd name="f1360" fmla="*/ f1081 f280 1"/>
              <a:gd name="f1361" fmla="*/ f1082 f280 1"/>
              <a:gd name="f1362" fmla="*/ f1083 f280 1"/>
              <a:gd name="f1363" fmla="*/ f1084 f280 1"/>
              <a:gd name="f1364" fmla="*/ f1085 f280 1"/>
              <a:gd name="f1365" fmla="*/ f1086 f280 1"/>
              <a:gd name="f1366" fmla="*/ f1087 f280 1"/>
              <a:gd name="f1367" fmla="*/ f1088 f280 1"/>
              <a:gd name="f1368" fmla="*/ f1089 f280 1"/>
              <a:gd name="f1369" fmla="*/ f1090 f280 1"/>
              <a:gd name="f1370" fmla="*/ f1091 f280 1"/>
              <a:gd name="f1371" fmla="*/ f1092 f280 1"/>
              <a:gd name="f1372" fmla="*/ f1093 f280 1"/>
              <a:gd name="f1373" fmla="*/ f1094 f280 1"/>
              <a:gd name="f1374" fmla="*/ f1095 f280 1"/>
              <a:gd name="f1375" fmla="*/ f1096 f280 1"/>
              <a:gd name="f1376" fmla="*/ f1097 f280 1"/>
              <a:gd name="f1377" fmla="*/ f1098 f280 1"/>
              <a:gd name="f1378" fmla="*/ f1099 f280 1"/>
              <a:gd name="f1379" fmla="*/ f1100 f280 1"/>
              <a:gd name="f1380" fmla="*/ f1101 f280 1"/>
              <a:gd name="f1381" fmla="*/ f1102 f280 1"/>
              <a:gd name="f1382" fmla="*/ f1103 f280 1"/>
              <a:gd name="f1383" fmla="*/ f1104 f280 1"/>
              <a:gd name="f1384" fmla="*/ f1105 f280 1"/>
              <a:gd name="f1385" fmla="*/ f1106 f280 1"/>
              <a:gd name="f1386" fmla="*/ f1107 f280 1"/>
              <a:gd name="f1387" fmla="*/ f1108 f280 1"/>
              <a:gd name="f1388" fmla="*/ f1109 f280 1"/>
              <a:gd name="f1389" fmla="*/ f1110 f280 1"/>
              <a:gd name="f1390" fmla="*/ f1111 f280 1"/>
              <a:gd name="f1391" fmla="*/ f1112 f280 1"/>
              <a:gd name="f1392" fmla="*/ f1113 f280 1"/>
              <a:gd name="f1393" fmla="*/ f1114 f280 1"/>
              <a:gd name="f1394" fmla="*/ f1115 f280 1"/>
              <a:gd name="f1395" fmla="*/ f1116 f280 1"/>
              <a:gd name="f1396" fmla="*/ f1117 f281 1"/>
            </a:gdLst>
            <a:ahLst/>
            <a:cxnLst>
              <a:cxn ang="3cd4">
                <a:pos x="hc" y="t"/>
              </a:cxn>
              <a:cxn ang="0">
                <a:pos x="r" y="vc"/>
              </a:cxn>
              <a:cxn ang="cd4">
                <a:pos x="hc" y="b"/>
              </a:cxn>
              <a:cxn ang="cd2">
                <a:pos x="l" y="vc"/>
              </a:cxn>
              <a:cxn ang="f842">
                <a:pos x="f1122" y="f1123"/>
              </a:cxn>
              <a:cxn ang="f842">
                <a:pos x="f1124" y="f1123"/>
              </a:cxn>
              <a:cxn ang="f842">
                <a:pos x="f1124" y="f1125"/>
              </a:cxn>
              <a:cxn ang="f842">
                <a:pos x="f1126" y="f1127"/>
              </a:cxn>
              <a:cxn ang="f842">
                <a:pos x="f1128" y="f1129"/>
              </a:cxn>
              <a:cxn ang="f842">
                <a:pos x="f1130" y="f1131"/>
              </a:cxn>
              <a:cxn ang="f842">
                <a:pos x="f1132" y="f1133"/>
              </a:cxn>
              <a:cxn ang="f842">
                <a:pos x="f1134" y="f1135"/>
              </a:cxn>
              <a:cxn ang="f842">
                <a:pos x="f1136" y="f1137"/>
              </a:cxn>
              <a:cxn ang="f842">
                <a:pos x="f1138" y="f1139"/>
              </a:cxn>
              <a:cxn ang="f842">
                <a:pos x="f1140" y="f1141"/>
              </a:cxn>
              <a:cxn ang="f842">
                <a:pos x="f1142" y="f1143"/>
              </a:cxn>
              <a:cxn ang="f842">
                <a:pos x="f1144" y="f1145"/>
              </a:cxn>
              <a:cxn ang="f842">
                <a:pos x="f1146" y="f1147"/>
              </a:cxn>
              <a:cxn ang="f842">
                <a:pos x="f1148" y="f1149"/>
              </a:cxn>
              <a:cxn ang="f842">
                <a:pos x="f1150" y="f1151"/>
              </a:cxn>
              <a:cxn ang="f842">
                <a:pos x="f1152" y="f1153"/>
              </a:cxn>
              <a:cxn ang="f842">
                <a:pos x="f1154" y="f1151"/>
              </a:cxn>
              <a:cxn ang="f842">
                <a:pos x="f1155" y="f1149"/>
              </a:cxn>
              <a:cxn ang="f842">
                <a:pos x="f1156" y="f1147"/>
              </a:cxn>
              <a:cxn ang="f842">
                <a:pos x="f1157" y="f1145"/>
              </a:cxn>
              <a:cxn ang="f842">
                <a:pos x="f1158" y="f1143"/>
              </a:cxn>
              <a:cxn ang="f842">
                <a:pos x="f1159" y="f1141"/>
              </a:cxn>
              <a:cxn ang="f842">
                <a:pos x="f1160" y="f1139"/>
              </a:cxn>
              <a:cxn ang="f842">
                <a:pos x="f1161" y="f1137"/>
              </a:cxn>
              <a:cxn ang="f842">
                <a:pos x="f1162" y="f1135"/>
              </a:cxn>
              <a:cxn ang="f842">
                <a:pos x="f1163" y="f1133"/>
              </a:cxn>
              <a:cxn ang="f842">
                <a:pos x="f1164" y="f1131"/>
              </a:cxn>
              <a:cxn ang="f842">
                <a:pos x="f1165" y="f1166"/>
              </a:cxn>
              <a:cxn ang="f842">
                <a:pos x="f1167" y="f1127"/>
              </a:cxn>
              <a:cxn ang="f842">
                <a:pos x="f1168" y="f1169"/>
              </a:cxn>
              <a:cxn ang="f842">
                <a:pos x="f1170" y="f1127"/>
              </a:cxn>
              <a:cxn ang="f842">
                <a:pos x="f1171" y="f1166"/>
              </a:cxn>
              <a:cxn ang="f842">
                <a:pos x="f1172" y="f1131"/>
              </a:cxn>
              <a:cxn ang="f842">
                <a:pos x="f1173" y="f1133"/>
              </a:cxn>
              <a:cxn ang="f842">
                <a:pos x="f1174" y="f1135"/>
              </a:cxn>
              <a:cxn ang="f842">
                <a:pos x="f1175" y="f1137"/>
              </a:cxn>
              <a:cxn ang="f842">
                <a:pos x="f1176" y="f1139"/>
              </a:cxn>
              <a:cxn ang="f842">
                <a:pos x="f1177" y="f1141"/>
              </a:cxn>
              <a:cxn ang="f842">
                <a:pos x="f1178" y="f1143"/>
              </a:cxn>
              <a:cxn ang="f842">
                <a:pos x="f1179" y="f1145"/>
              </a:cxn>
              <a:cxn ang="f842">
                <a:pos x="f1180" y="f1147"/>
              </a:cxn>
              <a:cxn ang="f842">
                <a:pos x="f1181" y="f1149"/>
              </a:cxn>
              <a:cxn ang="f842">
                <a:pos x="f1182" y="f1151"/>
              </a:cxn>
              <a:cxn ang="f842">
                <a:pos x="f1183" y="f1153"/>
              </a:cxn>
              <a:cxn ang="f842">
                <a:pos x="f1184" y="f1151"/>
              </a:cxn>
              <a:cxn ang="f842">
                <a:pos x="f1185" y="f1149"/>
              </a:cxn>
              <a:cxn ang="f842">
                <a:pos x="f1186" y="f1147"/>
              </a:cxn>
              <a:cxn ang="f842">
                <a:pos x="f1187" y="f1145"/>
              </a:cxn>
              <a:cxn ang="f842">
                <a:pos x="f1188" y="f1143"/>
              </a:cxn>
              <a:cxn ang="f842">
                <a:pos x="f1189" y="f1141"/>
              </a:cxn>
              <a:cxn ang="f842">
                <a:pos x="f1190" y="f1137"/>
              </a:cxn>
              <a:cxn ang="f842">
                <a:pos x="f1191" y="f1135"/>
              </a:cxn>
              <a:cxn ang="f842">
                <a:pos x="f1192" y="f1133"/>
              </a:cxn>
              <a:cxn ang="f842">
                <a:pos x="f1193" y="f1131"/>
              </a:cxn>
              <a:cxn ang="f842">
                <a:pos x="f1194" y="f1166"/>
              </a:cxn>
              <a:cxn ang="f842">
                <a:pos x="f1195" y="f1127"/>
              </a:cxn>
              <a:cxn ang="f842">
                <a:pos x="f1196" y="f1169"/>
              </a:cxn>
              <a:cxn ang="f842">
                <a:pos x="f1197" y="f1127"/>
              </a:cxn>
              <a:cxn ang="f842">
                <a:pos x="f1198" y="f1166"/>
              </a:cxn>
              <a:cxn ang="f842">
                <a:pos x="f1199" y="f1131"/>
              </a:cxn>
              <a:cxn ang="f842">
                <a:pos x="f1200" y="f1133"/>
              </a:cxn>
              <a:cxn ang="f842">
                <a:pos x="f1201" y="f1135"/>
              </a:cxn>
              <a:cxn ang="f842">
                <a:pos x="f1202" y="f1137"/>
              </a:cxn>
              <a:cxn ang="f842">
                <a:pos x="f1203" y="f1139"/>
              </a:cxn>
              <a:cxn ang="f842">
                <a:pos x="f1204" y="f1141"/>
              </a:cxn>
              <a:cxn ang="f842">
                <a:pos x="f1205" y="f1143"/>
              </a:cxn>
              <a:cxn ang="f842">
                <a:pos x="f1206" y="f1145"/>
              </a:cxn>
              <a:cxn ang="f842">
                <a:pos x="f1207" y="f1147"/>
              </a:cxn>
              <a:cxn ang="f842">
                <a:pos x="f1208" y="f1149"/>
              </a:cxn>
              <a:cxn ang="f842">
                <a:pos x="f1209" y="f1151"/>
              </a:cxn>
              <a:cxn ang="f842">
                <a:pos x="f1210" y="f1153"/>
              </a:cxn>
              <a:cxn ang="f842">
                <a:pos x="f1211" y="f1151"/>
              </a:cxn>
              <a:cxn ang="f842">
                <a:pos x="f1212" y="f1149"/>
              </a:cxn>
              <a:cxn ang="f842">
                <a:pos x="f1213" y="f1147"/>
              </a:cxn>
              <a:cxn ang="f842">
                <a:pos x="f1214" y="f1145"/>
              </a:cxn>
              <a:cxn ang="f842">
                <a:pos x="f1215" y="f1143"/>
              </a:cxn>
              <a:cxn ang="f842">
                <a:pos x="f1216" y="f1141"/>
              </a:cxn>
              <a:cxn ang="f842">
                <a:pos x="f1217" y="f1139"/>
              </a:cxn>
              <a:cxn ang="f842">
                <a:pos x="f1218" y="f1137"/>
              </a:cxn>
              <a:cxn ang="f842">
                <a:pos x="f1219" y="f1135"/>
              </a:cxn>
              <a:cxn ang="f842">
                <a:pos x="f1220" y="f1133"/>
              </a:cxn>
              <a:cxn ang="f842">
                <a:pos x="f1221" y="f1131"/>
              </a:cxn>
              <a:cxn ang="f842">
                <a:pos x="f1222" y="f1166"/>
              </a:cxn>
              <a:cxn ang="f842">
                <a:pos x="f1223" y="f1127"/>
              </a:cxn>
              <a:cxn ang="f842">
                <a:pos x="f1224" y="f1169"/>
              </a:cxn>
              <a:cxn ang="f842">
                <a:pos x="f1225" y="f1127"/>
              </a:cxn>
              <a:cxn ang="f842">
                <a:pos x="f1226" y="f1166"/>
              </a:cxn>
              <a:cxn ang="f842">
                <a:pos x="f1227" y="f1131"/>
              </a:cxn>
              <a:cxn ang="f842">
                <a:pos x="f1228" y="f1133"/>
              </a:cxn>
              <a:cxn ang="f842">
                <a:pos x="f1229" y="f1135"/>
              </a:cxn>
              <a:cxn ang="f842">
                <a:pos x="f1230" y="f1137"/>
              </a:cxn>
              <a:cxn ang="f842">
                <a:pos x="f1231" y="f1139"/>
              </a:cxn>
              <a:cxn ang="f842">
                <a:pos x="f1232" y="f1141"/>
              </a:cxn>
              <a:cxn ang="f842">
                <a:pos x="f1233" y="f1143"/>
              </a:cxn>
              <a:cxn ang="f842">
                <a:pos x="f1234" y="f1145"/>
              </a:cxn>
              <a:cxn ang="f842">
                <a:pos x="f1235" y="f1147"/>
              </a:cxn>
              <a:cxn ang="f842">
                <a:pos x="f1236" y="f1149"/>
              </a:cxn>
              <a:cxn ang="f842">
                <a:pos x="f1237" y="f1151"/>
              </a:cxn>
              <a:cxn ang="f842">
                <a:pos x="f1238" y="f1153"/>
              </a:cxn>
              <a:cxn ang="f842">
                <a:pos x="f1239" y="f1151"/>
              </a:cxn>
              <a:cxn ang="f842">
                <a:pos x="f1240" y="f1149"/>
              </a:cxn>
              <a:cxn ang="f842">
                <a:pos x="f1241" y="f1147"/>
              </a:cxn>
              <a:cxn ang="f842">
                <a:pos x="f1242" y="f1145"/>
              </a:cxn>
              <a:cxn ang="f842">
                <a:pos x="f1243" y="f1143"/>
              </a:cxn>
              <a:cxn ang="f842">
                <a:pos x="f1244" y="f1141"/>
              </a:cxn>
              <a:cxn ang="f842">
                <a:pos x="f1245" y="f1139"/>
              </a:cxn>
              <a:cxn ang="f842">
                <a:pos x="f1246" y="f1137"/>
              </a:cxn>
              <a:cxn ang="f842">
                <a:pos x="f1247" y="f1135"/>
              </a:cxn>
              <a:cxn ang="f842">
                <a:pos x="f1248" y="f1133"/>
              </a:cxn>
              <a:cxn ang="f842">
                <a:pos x="f1249" y="f1131"/>
              </a:cxn>
              <a:cxn ang="f842">
                <a:pos x="f1250" y="f1166"/>
              </a:cxn>
              <a:cxn ang="f842">
                <a:pos x="f1251" y="f1127"/>
              </a:cxn>
              <a:cxn ang="f842">
                <a:pos x="f1252" y="f1253"/>
              </a:cxn>
              <a:cxn ang="f842">
                <a:pos x="f1254" y="f1127"/>
              </a:cxn>
              <a:cxn ang="f842">
                <a:pos x="f1255" y="f1166"/>
              </a:cxn>
              <a:cxn ang="f842">
                <a:pos x="f1256" y="f1131"/>
              </a:cxn>
              <a:cxn ang="f842">
                <a:pos x="f1257" y="f1133"/>
              </a:cxn>
              <a:cxn ang="f842">
                <a:pos x="f1258" y="f1135"/>
              </a:cxn>
              <a:cxn ang="f842">
                <a:pos x="f1259" y="f1137"/>
              </a:cxn>
              <a:cxn ang="f842">
                <a:pos x="f1260" y="f1139"/>
              </a:cxn>
              <a:cxn ang="f842">
                <a:pos x="f1261" y="f1141"/>
              </a:cxn>
              <a:cxn ang="f842">
                <a:pos x="f1262" y="f1143"/>
              </a:cxn>
              <a:cxn ang="f842">
                <a:pos x="f1263" y="f1145"/>
              </a:cxn>
              <a:cxn ang="f842">
                <a:pos x="f1264" y="f1147"/>
              </a:cxn>
              <a:cxn ang="f842">
                <a:pos x="f1265" y="f1149"/>
              </a:cxn>
              <a:cxn ang="f842">
                <a:pos x="f1266" y="f1151"/>
              </a:cxn>
              <a:cxn ang="f842">
                <a:pos x="f1267" y="f1153"/>
              </a:cxn>
              <a:cxn ang="f842">
                <a:pos x="f1268" y="f1269"/>
              </a:cxn>
              <a:cxn ang="f842">
                <a:pos x="f1270" y="f1153"/>
              </a:cxn>
              <a:cxn ang="f842">
                <a:pos x="f1271" y="f1151"/>
              </a:cxn>
              <a:cxn ang="f842">
                <a:pos x="f1272" y="f1149"/>
              </a:cxn>
              <a:cxn ang="f842">
                <a:pos x="f1273" y="f1147"/>
              </a:cxn>
              <a:cxn ang="f842">
                <a:pos x="f1274" y="f1145"/>
              </a:cxn>
              <a:cxn ang="f842">
                <a:pos x="f1275" y="f1143"/>
              </a:cxn>
              <a:cxn ang="f842">
                <a:pos x="f1276" y="f1141"/>
              </a:cxn>
              <a:cxn ang="f842">
                <a:pos x="f1277" y="f1139"/>
              </a:cxn>
              <a:cxn ang="f842">
                <a:pos x="f1278" y="f1137"/>
              </a:cxn>
              <a:cxn ang="f842">
                <a:pos x="f1279" y="f1135"/>
              </a:cxn>
              <a:cxn ang="f842">
                <a:pos x="f1280" y="f1133"/>
              </a:cxn>
              <a:cxn ang="f842">
                <a:pos x="f1281" y="f1131"/>
              </a:cxn>
              <a:cxn ang="f842">
                <a:pos x="f1282" y="f1166"/>
              </a:cxn>
              <a:cxn ang="f842">
                <a:pos x="f1283" y="f1127"/>
              </a:cxn>
              <a:cxn ang="f842">
                <a:pos x="f1284" y="f1253"/>
              </a:cxn>
              <a:cxn ang="f842">
                <a:pos x="f1285" y="f1127"/>
              </a:cxn>
              <a:cxn ang="f842">
                <a:pos x="f1286" y="f1166"/>
              </a:cxn>
              <a:cxn ang="f842">
                <a:pos x="f1287" y="f1131"/>
              </a:cxn>
              <a:cxn ang="f842">
                <a:pos x="f1288" y="f1133"/>
              </a:cxn>
              <a:cxn ang="f842">
                <a:pos x="f1289" y="f1135"/>
              </a:cxn>
              <a:cxn ang="f842">
                <a:pos x="f1290" y="f1137"/>
              </a:cxn>
              <a:cxn ang="f842">
                <a:pos x="f1291" y="f1139"/>
              </a:cxn>
              <a:cxn ang="f842">
                <a:pos x="f1292" y="f1141"/>
              </a:cxn>
              <a:cxn ang="f842">
                <a:pos x="f1293" y="f1143"/>
              </a:cxn>
              <a:cxn ang="f842">
                <a:pos x="f1294" y="f1145"/>
              </a:cxn>
              <a:cxn ang="f842">
                <a:pos x="f1295" y="f1147"/>
              </a:cxn>
              <a:cxn ang="f842">
                <a:pos x="f1296" y="f1149"/>
              </a:cxn>
              <a:cxn ang="f842">
                <a:pos x="f1297" y="f1151"/>
              </a:cxn>
              <a:cxn ang="f842">
                <a:pos x="f1298" y="f1153"/>
              </a:cxn>
              <a:cxn ang="f842">
                <a:pos x="f1299" y="f1151"/>
              </a:cxn>
              <a:cxn ang="f842">
                <a:pos x="f1300" y="f1149"/>
              </a:cxn>
              <a:cxn ang="f842">
                <a:pos x="f1301" y="f1147"/>
              </a:cxn>
              <a:cxn ang="f842">
                <a:pos x="f1302" y="f1145"/>
              </a:cxn>
              <a:cxn ang="f842">
                <a:pos x="f1303" y="f1143"/>
              </a:cxn>
              <a:cxn ang="f842">
                <a:pos x="f1304" y="f1141"/>
              </a:cxn>
              <a:cxn ang="f842">
                <a:pos x="f1305" y="f1137"/>
              </a:cxn>
              <a:cxn ang="f842">
                <a:pos x="f1306" y="f1135"/>
              </a:cxn>
              <a:cxn ang="f842">
                <a:pos x="f1307" y="f1133"/>
              </a:cxn>
              <a:cxn ang="f842">
                <a:pos x="f1308" y="f1131"/>
              </a:cxn>
              <a:cxn ang="f842">
                <a:pos x="f1309" y="f1166"/>
              </a:cxn>
              <a:cxn ang="f842">
                <a:pos x="f1310" y="f1127"/>
              </a:cxn>
              <a:cxn ang="f842">
                <a:pos x="f1311" y="f1169"/>
              </a:cxn>
              <a:cxn ang="f842">
                <a:pos x="f1312" y="f1127"/>
              </a:cxn>
              <a:cxn ang="f842">
                <a:pos x="f1313" y="f1166"/>
              </a:cxn>
              <a:cxn ang="f842">
                <a:pos x="f1314" y="f1131"/>
              </a:cxn>
              <a:cxn ang="f842">
                <a:pos x="f1315" y="f1133"/>
              </a:cxn>
              <a:cxn ang="f842">
                <a:pos x="f1316" y="f1135"/>
              </a:cxn>
              <a:cxn ang="f842">
                <a:pos x="f1317" y="f1137"/>
              </a:cxn>
              <a:cxn ang="f842">
                <a:pos x="f1318" y="f1139"/>
              </a:cxn>
              <a:cxn ang="f842">
                <a:pos x="f1319" y="f1141"/>
              </a:cxn>
              <a:cxn ang="f842">
                <a:pos x="f1320" y="f1143"/>
              </a:cxn>
              <a:cxn ang="f842">
                <a:pos x="f1321" y="f1145"/>
              </a:cxn>
              <a:cxn ang="f842">
                <a:pos x="f1322" y="f1147"/>
              </a:cxn>
              <a:cxn ang="f842">
                <a:pos x="f1323" y="f1149"/>
              </a:cxn>
              <a:cxn ang="f842">
                <a:pos x="f1324" y="f1151"/>
              </a:cxn>
              <a:cxn ang="f842">
                <a:pos x="f1325" y="f1153"/>
              </a:cxn>
              <a:cxn ang="f842">
                <a:pos x="f1326" y="f1151"/>
              </a:cxn>
              <a:cxn ang="f842">
                <a:pos x="f1327" y="f1149"/>
              </a:cxn>
              <a:cxn ang="f842">
                <a:pos x="f1328" y="f1147"/>
              </a:cxn>
              <a:cxn ang="f842">
                <a:pos x="f1329" y="f1145"/>
              </a:cxn>
              <a:cxn ang="f842">
                <a:pos x="f1330" y="f1143"/>
              </a:cxn>
              <a:cxn ang="f842">
                <a:pos x="f1331" y="f1141"/>
              </a:cxn>
              <a:cxn ang="f842">
                <a:pos x="f1332" y="f1139"/>
              </a:cxn>
              <a:cxn ang="f842">
                <a:pos x="f1333" y="f1137"/>
              </a:cxn>
              <a:cxn ang="f842">
                <a:pos x="f1334" y="f1135"/>
              </a:cxn>
              <a:cxn ang="f842">
                <a:pos x="f1335" y="f1133"/>
              </a:cxn>
              <a:cxn ang="f842">
                <a:pos x="f1336" y="f1131"/>
              </a:cxn>
              <a:cxn ang="f842">
                <a:pos x="f1337" y="f1166"/>
              </a:cxn>
              <a:cxn ang="f842">
                <a:pos x="f1338" y="f1127"/>
              </a:cxn>
              <a:cxn ang="f842">
                <a:pos x="f1339" y="f1169"/>
              </a:cxn>
              <a:cxn ang="f842">
                <a:pos x="f1340" y="f1127"/>
              </a:cxn>
              <a:cxn ang="f842">
                <a:pos x="f1341" y="f1166"/>
              </a:cxn>
              <a:cxn ang="f842">
                <a:pos x="f1342" y="f1131"/>
              </a:cxn>
              <a:cxn ang="f842">
                <a:pos x="f1343" y="f1133"/>
              </a:cxn>
              <a:cxn ang="f842">
                <a:pos x="f1344" y="f1135"/>
              </a:cxn>
              <a:cxn ang="f842">
                <a:pos x="f1345" y="f1137"/>
              </a:cxn>
              <a:cxn ang="f842">
                <a:pos x="f1346" y="f1139"/>
              </a:cxn>
              <a:cxn ang="f842">
                <a:pos x="f1347" y="f1141"/>
              </a:cxn>
              <a:cxn ang="f842">
                <a:pos x="f1348" y="f1143"/>
              </a:cxn>
              <a:cxn ang="f842">
                <a:pos x="f1349" y="f1145"/>
              </a:cxn>
              <a:cxn ang="f842">
                <a:pos x="f1350" y="f1147"/>
              </a:cxn>
              <a:cxn ang="f842">
                <a:pos x="f1351" y="f1149"/>
              </a:cxn>
              <a:cxn ang="f842">
                <a:pos x="f1352" y="f1151"/>
              </a:cxn>
              <a:cxn ang="f842">
                <a:pos x="f1353" y="f1153"/>
              </a:cxn>
              <a:cxn ang="f842">
                <a:pos x="f1354" y="f1151"/>
              </a:cxn>
              <a:cxn ang="f842">
                <a:pos x="f1355" y="f1149"/>
              </a:cxn>
              <a:cxn ang="f842">
                <a:pos x="f1356" y="f1147"/>
              </a:cxn>
              <a:cxn ang="f842">
                <a:pos x="f1357" y="f1145"/>
              </a:cxn>
              <a:cxn ang="f842">
                <a:pos x="f1358" y="f1143"/>
              </a:cxn>
              <a:cxn ang="f842">
                <a:pos x="f1359" y="f1141"/>
              </a:cxn>
              <a:cxn ang="f842">
                <a:pos x="f1360" y="f1139"/>
              </a:cxn>
              <a:cxn ang="f842">
                <a:pos x="f1361" y="f1137"/>
              </a:cxn>
              <a:cxn ang="f842">
                <a:pos x="f1362" y="f1135"/>
              </a:cxn>
              <a:cxn ang="f842">
                <a:pos x="f1363" y="f1133"/>
              </a:cxn>
              <a:cxn ang="f842">
                <a:pos x="f1364" y="f1131"/>
              </a:cxn>
              <a:cxn ang="f842">
                <a:pos x="f1365" y="f1166"/>
              </a:cxn>
              <a:cxn ang="f842">
                <a:pos x="f1366" y="f1127"/>
              </a:cxn>
              <a:cxn ang="f842">
                <a:pos x="f1367" y="f1169"/>
              </a:cxn>
              <a:cxn ang="f842">
                <a:pos x="f1368" y="f1127"/>
              </a:cxn>
              <a:cxn ang="f842">
                <a:pos x="f1369" y="f1166"/>
              </a:cxn>
              <a:cxn ang="f842">
                <a:pos x="f1370" y="f1131"/>
              </a:cxn>
              <a:cxn ang="f842">
                <a:pos x="f1371" y="f1133"/>
              </a:cxn>
              <a:cxn ang="f842">
                <a:pos x="f1372" y="f1135"/>
              </a:cxn>
              <a:cxn ang="f842">
                <a:pos x="f1373" y="f1137"/>
              </a:cxn>
              <a:cxn ang="f842">
                <a:pos x="f1374" y="f1139"/>
              </a:cxn>
              <a:cxn ang="f842">
                <a:pos x="f1375" y="f1141"/>
              </a:cxn>
              <a:cxn ang="f842">
                <a:pos x="f1376" y="f1143"/>
              </a:cxn>
              <a:cxn ang="f842">
                <a:pos x="f1377" y="f1145"/>
              </a:cxn>
              <a:cxn ang="f842">
                <a:pos x="f1378" y="f1147"/>
              </a:cxn>
              <a:cxn ang="f842">
                <a:pos x="f1379" y="f1149"/>
              </a:cxn>
              <a:cxn ang="f842">
                <a:pos x="f1380" y="f1151"/>
              </a:cxn>
              <a:cxn ang="f842">
                <a:pos x="f1381" y="f1153"/>
              </a:cxn>
              <a:cxn ang="f842">
                <a:pos x="f1382" y="f1151"/>
              </a:cxn>
              <a:cxn ang="f842">
                <a:pos x="f1383" y="f1149"/>
              </a:cxn>
              <a:cxn ang="f842">
                <a:pos x="f1384" y="f1147"/>
              </a:cxn>
              <a:cxn ang="f842">
                <a:pos x="f1385" y="f1145"/>
              </a:cxn>
              <a:cxn ang="f842">
                <a:pos x="f1386" y="f1143"/>
              </a:cxn>
              <a:cxn ang="f842">
                <a:pos x="f1387" y="f1141"/>
              </a:cxn>
              <a:cxn ang="f842">
                <a:pos x="f1388" y="f1139"/>
              </a:cxn>
              <a:cxn ang="f842">
                <a:pos x="f1389" y="f1137"/>
              </a:cxn>
              <a:cxn ang="f842">
                <a:pos x="f1390" y="f1135"/>
              </a:cxn>
              <a:cxn ang="f842">
                <a:pos x="f1391" y="f1133"/>
              </a:cxn>
              <a:cxn ang="f842">
                <a:pos x="f1392" y="f1131"/>
              </a:cxn>
              <a:cxn ang="f842">
                <a:pos x="f1393" y="f1166"/>
              </a:cxn>
              <a:cxn ang="f842">
                <a:pos x="f1394" y="f1127"/>
              </a:cxn>
              <a:cxn ang="f842">
                <a:pos x="f1395" y="f1125"/>
              </a:cxn>
              <a:cxn ang="f842">
                <a:pos x="f1395" y="f1396"/>
              </a:cxn>
              <a:cxn ang="f842">
                <a:pos x="f1122" y="f1396"/>
              </a:cxn>
              <a:cxn ang="f842">
                <a:pos x="f1122" y="f1123"/>
              </a:cxn>
            </a:cxnLst>
            <a:rect l="f1118" t="f1121" r="f1119" b="f1120"/>
            <a:pathLst>
              <a:path w="12191999" h="6551875">
                <a:moveTo>
                  <a:pt x="f5" y="f5"/>
                </a:moveTo>
                <a:lnTo>
                  <a:pt x="f6" y="f5"/>
                </a:lnTo>
                <a:lnTo>
                  <a:pt x="f6" y="f8"/>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4"/>
                </a:lnTo>
                <a:lnTo>
                  <a:pt x="f38" y="f32"/>
                </a:lnTo>
                <a:lnTo>
                  <a:pt x="f39" y="f30"/>
                </a:lnTo>
                <a:lnTo>
                  <a:pt x="f40" y="f28"/>
                </a:lnTo>
                <a:lnTo>
                  <a:pt x="f41" y="f26"/>
                </a:lnTo>
                <a:lnTo>
                  <a:pt x="f42" y="f24"/>
                </a:lnTo>
                <a:lnTo>
                  <a:pt x="f43" y="f22"/>
                </a:lnTo>
                <a:lnTo>
                  <a:pt x="f44" y="f20"/>
                </a:lnTo>
                <a:lnTo>
                  <a:pt x="f45" y="f18"/>
                </a:lnTo>
                <a:lnTo>
                  <a:pt x="f46" y="f16"/>
                </a:lnTo>
                <a:lnTo>
                  <a:pt x="f47" y="f14"/>
                </a:lnTo>
                <a:lnTo>
                  <a:pt x="f48" y="f49"/>
                </a:lnTo>
                <a:lnTo>
                  <a:pt x="f50" y="f10"/>
                </a:lnTo>
                <a:lnTo>
                  <a:pt x="f51" y="f52"/>
                </a:lnTo>
                <a:lnTo>
                  <a:pt x="f53" y="f10"/>
                </a:lnTo>
                <a:lnTo>
                  <a:pt x="f54" y="f49"/>
                </a:lnTo>
                <a:lnTo>
                  <a:pt x="f55" y="f14"/>
                </a:lnTo>
                <a:lnTo>
                  <a:pt x="f56" y="f16"/>
                </a:lnTo>
                <a:lnTo>
                  <a:pt x="f57" y="f18"/>
                </a:lnTo>
                <a:lnTo>
                  <a:pt x="f58" y="f20"/>
                </a:lnTo>
                <a:lnTo>
                  <a:pt x="f59" y="f22"/>
                </a:lnTo>
                <a:lnTo>
                  <a:pt x="f60" y="f24"/>
                </a:lnTo>
                <a:lnTo>
                  <a:pt x="f61" y="f26"/>
                </a:lnTo>
                <a:lnTo>
                  <a:pt x="f62" y="f28"/>
                </a:lnTo>
                <a:lnTo>
                  <a:pt x="f63" y="f30"/>
                </a:lnTo>
                <a:lnTo>
                  <a:pt x="f64" y="f32"/>
                </a:lnTo>
                <a:lnTo>
                  <a:pt x="f65" y="f34"/>
                </a:lnTo>
                <a:lnTo>
                  <a:pt x="f66" y="f36"/>
                </a:lnTo>
                <a:lnTo>
                  <a:pt x="f67" y="f34"/>
                </a:lnTo>
                <a:lnTo>
                  <a:pt x="f68" y="f32"/>
                </a:lnTo>
                <a:lnTo>
                  <a:pt x="f69" y="f30"/>
                </a:lnTo>
                <a:lnTo>
                  <a:pt x="f70" y="f28"/>
                </a:lnTo>
                <a:lnTo>
                  <a:pt x="f71" y="f26"/>
                </a:lnTo>
                <a:lnTo>
                  <a:pt x="f72" y="f24"/>
                </a:lnTo>
                <a:lnTo>
                  <a:pt x="f73" y="f20"/>
                </a:lnTo>
                <a:lnTo>
                  <a:pt x="f74" y="f18"/>
                </a:lnTo>
                <a:lnTo>
                  <a:pt x="f75" y="f16"/>
                </a:lnTo>
                <a:lnTo>
                  <a:pt x="f76" y="f14"/>
                </a:lnTo>
                <a:lnTo>
                  <a:pt x="f77" y="f49"/>
                </a:lnTo>
                <a:lnTo>
                  <a:pt x="f78" y="f10"/>
                </a:lnTo>
                <a:lnTo>
                  <a:pt x="f79" y="f52"/>
                </a:lnTo>
                <a:lnTo>
                  <a:pt x="f80" y="f10"/>
                </a:lnTo>
                <a:lnTo>
                  <a:pt x="f81" y="f49"/>
                </a:lnTo>
                <a:lnTo>
                  <a:pt x="f82" y="f14"/>
                </a:lnTo>
                <a:lnTo>
                  <a:pt x="f83" y="f16"/>
                </a:lnTo>
                <a:lnTo>
                  <a:pt x="f84" y="f18"/>
                </a:lnTo>
                <a:lnTo>
                  <a:pt x="f85" y="f20"/>
                </a:lnTo>
                <a:lnTo>
                  <a:pt x="f86" y="f22"/>
                </a:lnTo>
                <a:lnTo>
                  <a:pt x="f87" y="f24"/>
                </a:lnTo>
                <a:lnTo>
                  <a:pt x="f88" y="f26"/>
                </a:lnTo>
                <a:lnTo>
                  <a:pt x="f89" y="f28"/>
                </a:lnTo>
                <a:lnTo>
                  <a:pt x="f90" y="f30"/>
                </a:lnTo>
                <a:lnTo>
                  <a:pt x="f91" y="f32"/>
                </a:lnTo>
                <a:lnTo>
                  <a:pt x="f92" y="f34"/>
                </a:lnTo>
                <a:lnTo>
                  <a:pt x="f93" y="f36"/>
                </a:lnTo>
                <a:lnTo>
                  <a:pt x="f94" y="f34"/>
                </a:lnTo>
                <a:lnTo>
                  <a:pt x="f95" y="f32"/>
                </a:lnTo>
                <a:lnTo>
                  <a:pt x="f96" y="f30"/>
                </a:lnTo>
                <a:lnTo>
                  <a:pt x="f97" y="f28"/>
                </a:lnTo>
                <a:lnTo>
                  <a:pt x="f98" y="f26"/>
                </a:lnTo>
                <a:lnTo>
                  <a:pt x="f99" y="f24"/>
                </a:lnTo>
                <a:lnTo>
                  <a:pt x="f100" y="f22"/>
                </a:lnTo>
                <a:lnTo>
                  <a:pt x="f101" y="f20"/>
                </a:lnTo>
                <a:lnTo>
                  <a:pt x="f102" y="f18"/>
                </a:lnTo>
                <a:lnTo>
                  <a:pt x="f103" y="f16"/>
                </a:lnTo>
                <a:lnTo>
                  <a:pt x="f104" y="f14"/>
                </a:lnTo>
                <a:lnTo>
                  <a:pt x="f105" y="f49"/>
                </a:lnTo>
                <a:lnTo>
                  <a:pt x="f106" y="f10"/>
                </a:lnTo>
                <a:lnTo>
                  <a:pt x="f107" y="f52"/>
                </a:lnTo>
                <a:lnTo>
                  <a:pt x="f108" y="f10"/>
                </a:lnTo>
                <a:lnTo>
                  <a:pt x="f109" y="f49"/>
                </a:lnTo>
                <a:lnTo>
                  <a:pt x="f110" y="f14"/>
                </a:lnTo>
                <a:lnTo>
                  <a:pt x="f111" y="f16"/>
                </a:lnTo>
                <a:lnTo>
                  <a:pt x="f112" y="f18"/>
                </a:lnTo>
                <a:lnTo>
                  <a:pt x="f113" y="f20"/>
                </a:lnTo>
                <a:lnTo>
                  <a:pt x="f114" y="f22"/>
                </a:lnTo>
                <a:lnTo>
                  <a:pt x="f115" y="f24"/>
                </a:lnTo>
                <a:lnTo>
                  <a:pt x="f116" y="f26"/>
                </a:lnTo>
                <a:lnTo>
                  <a:pt x="f117" y="f28"/>
                </a:lnTo>
                <a:lnTo>
                  <a:pt x="f118" y="f30"/>
                </a:lnTo>
                <a:lnTo>
                  <a:pt x="f119" y="f32"/>
                </a:lnTo>
                <a:lnTo>
                  <a:pt x="f120" y="f34"/>
                </a:lnTo>
                <a:lnTo>
                  <a:pt x="f121" y="f36"/>
                </a:lnTo>
                <a:lnTo>
                  <a:pt x="f122" y="f34"/>
                </a:lnTo>
                <a:lnTo>
                  <a:pt x="f123" y="f32"/>
                </a:lnTo>
                <a:lnTo>
                  <a:pt x="f124" y="f30"/>
                </a:lnTo>
                <a:lnTo>
                  <a:pt x="f125" y="f28"/>
                </a:lnTo>
                <a:lnTo>
                  <a:pt x="f126" y="f26"/>
                </a:lnTo>
                <a:lnTo>
                  <a:pt x="f127" y="f24"/>
                </a:lnTo>
                <a:lnTo>
                  <a:pt x="f128" y="f22"/>
                </a:lnTo>
                <a:lnTo>
                  <a:pt x="f129" y="f20"/>
                </a:lnTo>
                <a:lnTo>
                  <a:pt x="f130" y="f18"/>
                </a:lnTo>
                <a:lnTo>
                  <a:pt x="f131" y="f16"/>
                </a:lnTo>
                <a:lnTo>
                  <a:pt x="f132" y="f14"/>
                </a:lnTo>
                <a:lnTo>
                  <a:pt x="f133" y="f49"/>
                </a:lnTo>
                <a:lnTo>
                  <a:pt x="f134" y="f10"/>
                </a:lnTo>
                <a:lnTo>
                  <a:pt x="f135" y="f136"/>
                </a:lnTo>
                <a:lnTo>
                  <a:pt x="f137" y="f10"/>
                </a:lnTo>
                <a:lnTo>
                  <a:pt x="f138" y="f49"/>
                </a:lnTo>
                <a:lnTo>
                  <a:pt x="f139" y="f14"/>
                </a:lnTo>
                <a:lnTo>
                  <a:pt x="f140" y="f16"/>
                </a:lnTo>
                <a:lnTo>
                  <a:pt x="f141" y="f18"/>
                </a:lnTo>
                <a:lnTo>
                  <a:pt x="f142" y="f20"/>
                </a:lnTo>
                <a:lnTo>
                  <a:pt x="f143" y="f22"/>
                </a:lnTo>
                <a:lnTo>
                  <a:pt x="f144" y="f24"/>
                </a:lnTo>
                <a:lnTo>
                  <a:pt x="f145" y="f26"/>
                </a:lnTo>
                <a:lnTo>
                  <a:pt x="f146" y="f28"/>
                </a:lnTo>
                <a:lnTo>
                  <a:pt x="f147" y="f30"/>
                </a:lnTo>
                <a:lnTo>
                  <a:pt x="f148" y="f32"/>
                </a:lnTo>
                <a:lnTo>
                  <a:pt x="f149" y="f34"/>
                </a:lnTo>
                <a:lnTo>
                  <a:pt x="f150" y="f36"/>
                </a:lnTo>
                <a:lnTo>
                  <a:pt x="f151" y="f152"/>
                </a:lnTo>
                <a:lnTo>
                  <a:pt x="f153" y="f36"/>
                </a:lnTo>
                <a:lnTo>
                  <a:pt x="f154" y="f34"/>
                </a:lnTo>
                <a:lnTo>
                  <a:pt x="f155" y="f32"/>
                </a:lnTo>
                <a:lnTo>
                  <a:pt x="f156" y="f30"/>
                </a:lnTo>
                <a:lnTo>
                  <a:pt x="f157" y="f28"/>
                </a:lnTo>
                <a:lnTo>
                  <a:pt x="f158" y="f26"/>
                </a:lnTo>
                <a:lnTo>
                  <a:pt x="f159" y="f24"/>
                </a:lnTo>
                <a:lnTo>
                  <a:pt x="f160" y="f22"/>
                </a:lnTo>
                <a:lnTo>
                  <a:pt x="f161" y="f20"/>
                </a:lnTo>
                <a:lnTo>
                  <a:pt x="f162" y="f18"/>
                </a:lnTo>
                <a:lnTo>
                  <a:pt x="f163" y="f16"/>
                </a:lnTo>
                <a:lnTo>
                  <a:pt x="f164" y="f14"/>
                </a:lnTo>
                <a:lnTo>
                  <a:pt x="f165" y="f49"/>
                </a:lnTo>
                <a:lnTo>
                  <a:pt x="f166" y="f10"/>
                </a:lnTo>
                <a:lnTo>
                  <a:pt x="f167" y="f136"/>
                </a:lnTo>
                <a:lnTo>
                  <a:pt x="f168" y="f10"/>
                </a:lnTo>
                <a:lnTo>
                  <a:pt x="f169" y="f49"/>
                </a:lnTo>
                <a:lnTo>
                  <a:pt x="f170" y="f14"/>
                </a:lnTo>
                <a:lnTo>
                  <a:pt x="f171" y="f16"/>
                </a:lnTo>
                <a:lnTo>
                  <a:pt x="f172" y="f18"/>
                </a:lnTo>
                <a:lnTo>
                  <a:pt x="f173" y="f20"/>
                </a:lnTo>
                <a:lnTo>
                  <a:pt x="f174" y="f22"/>
                </a:lnTo>
                <a:lnTo>
                  <a:pt x="f175" y="f24"/>
                </a:lnTo>
                <a:lnTo>
                  <a:pt x="f176" y="f26"/>
                </a:lnTo>
                <a:lnTo>
                  <a:pt x="f177" y="f28"/>
                </a:lnTo>
                <a:lnTo>
                  <a:pt x="f178" y="f30"/>
                </a:lnTo>
                <a:lnTo>
                  <a:pt x="f179" y="f32"/>
                </a:lnTo>
                <a:lnTo>
                  <a:pt x="f180" y="f34"/>
                </a:lnTo>
                <a:lnTo>
                  <a:pt x="f181" y="f36"/>
                </a:lnTo>
                <a:lnTo>
                  <a:pt x="f182" y="f34"/>
                </a:lnTo>
                <a:lnTo>
                  <a:pt x="f183" y="f32"/>
                </a:lnTo>
                <a:lnTo>
                  <a:pt x="f184" y="f30"/>
                </a:lnTo>
                <a:lnTo>
                  <a:pt x="f185" y="f28"/>
                </a:lnTo>
                <a:lnTo>
                  <a:pt x="f186" y="f26"/>
                </a:lnTo>
                <a:lnTo>
                  <a:pt x="f187" y="f24"/>
                </a:lnTo>
                <a:lnTo>
                  <a:pt x="f188" y="f20"/>
                </a:lnTo>
                <a:lnTo>
                  <a:pt x="f189" y="f18"/>
                </a:lnTo>
                <a:lnTo>
                  <a:pt x="f190" y="f16"/>
                </a:lnTo>
                <a:lnTo>
                  <a:pt x="f191" y="f14"/>
                </a:lnTo>
                <a:lnTo>
                  <a:pt x="f192" y="f49"/>
                </a:lnTo>
                <a:lnTo>
                  <a:pt x="f193" y="f10"/>
                </a:lnTo>
                <a:lnTo>
                  <a:pt x="f194" y="f52"/>
                </a:lnTo>
                <a:lnTo>
                  <a:pt x="f195" y="f10"/>
                </a:lnTo>
                <a:lnTo>
                  <a:pt x="f196" y="f49"/>
                </a:lnTo>
                <a:lnTo>
                  <a:pt x="f197" y="f14"/>
                </a:lnTo>
                <a:lnTo>
                  <a:pt x="f198" y="f16"/>
                </a:lnTo>
                <a:lnTo>
                  <a:pt x="f199" y="f18"/>
                </a:lnTo>
                <a:lnTo>
                  <a:pt x="f200" y="f20"/>
                </a:lnTo>
                <a:lnTo>
                  <a:pt x="f201" y="f22"/>
                </a:lnTo>
                <a:lnTo>
                  <a:pt x="f202" y="f24"/>
                </a:lnTo>
                <a:lnTo>
                  <a:pt x="f203" y="f26"/>
                </a:lnTo>
                <a:lnTo>
                  <a:pt x="f204" y="f28"/>
                </a:lnTo>
                <a:lnTo>
                  <a:pt x="f205" y="f30"/>
                </a:lnTo>
                <a:lnTo>
                  <a:pt x="f206" y="f32"/>
                </a:lnTo>
                <a:lnTo>
                  <a:pt x="f207" y="f34"/>
                </a:lnTo>
                <a:lnTo>
                  <a:pt x="f208" y="f36"/>
                </a:lnTo>
                <a:lnTo>
                  <a:pt x="f209" y="f34"/>
                </a:lnTo>
                <a:lnTo>
                  <a:pt x="f210" y="f32"/>
                </a:lnTo>
                <a:lnTo>
                  <a:pt x="f211" y="f30"/>
                </a:lnTo>
                <a:lnTo>
                  <a:pt x="f212" y="f28"/>
                </a:lnTo>
                <a:lnTo>
                  <a:pt x="f213" y="f26"/>
                </a:lnTo>
                <a:lnTo>
                  <a:pt x="f214" y="f24"/>
                </a:lnTo>
                <a:lnTo>
                  <a:pt x="f215" y="f22"/>
                </a:lnTo>
                <a:lnTo>
                  <a:pt x="f216" y="f20"/>
                </a:lnTo>
                <a:lnTo>
                  <a:pt x="f217" y="f18"/>
                </a:lnTo>
                <a:lnTo>
                  <a:pt x="f218" y="f16"/>
                </a:lnTo>
                <a:lnTo>
                  <a:pt x="f219" y="f14"/>
                </a:lnTo>
                <a:lnTo>
                  <a:pt x="f220" y="f49"/>
                </a:lnTo>
                <a:lnTo>
                  <a:pt x="f221" y="f10"/>
                </a:lnTo>
                <a:lnTo>
                  <a:pt x="f222" y="f52"/>
                </a:lnTo>
                <a:lnTo>
                  <a:pt x="f223" y="f10"/>
                </a:lnTo>
                <a:lnTo>
                  <a:pt x="f224" y="f49"/>
                </a:lnTo>
                <a:lnTo>
                  <a:pt x="f225" y="f14"/>
                </a:lnTo>
                <a:lnTo>
                  <a:pt x="f226" y="f16"/>
                </a:lnTo>
                <a:lnTo>
                  <a:pt x="f227" y="f18"/>
                </a:lnTo>
                <a:lnTo>
                  <a:pt x="f228" y="f20"/>
                </a:lnTo>
                <a:lnTo>
                  <a:pt x="f229" y="f22"/>
                </a:lnTo>
                <a:lnTo>
                  <a:pt x="f230" y="f24"/>
                </a:lnTo>
                <a:lnTo>
                  <a:pt x="f231" y="f26"/>
                </a:lnTo>
                <a:lnTo>
                  <a:pt x="f232" y="f28"/>
                </a:lnTo>
                <a:lnTo>
                  <a:pt x="f233" y="f30"/>
                </a:lnTo>
                <a:lnTo>
                  <a:pt x="f234" y="f32"/>
                </a:lnTo>
                <a:lnTo>
                  <a:pt x="f235" y="f34"/>
                </a:lnTo>
                <a:lnTo>
                  <a:pt x="f236" y="f36"/>
                </a:lnTo>
                <a:lnTo>
                  <a:pt x="f237" y="f34"/>
                </a:lnTo>
                <a:lnTo>
                  <a:pt x="f238" y="f32"/>
                </a:lnTo>
                <a:lnTo>
                  <a:pt x="f239" y="f30"/>
                </a:lnTo>
                <a:lnTo>
                  <a:pt x="f240" y="f28"/>
                </a:lnTo>
                <a:lnTo>
                  <a:pt x="f241" y="f26"/>
                </a:lnTo>
                <a:lnTo>
                  <a:pt x="f242" y="f24"/>
                </a:lnTo>
                <a:lnTo>
                  <a:pt x="f243" y="f22"/>
                </a:lnTo>
                <a:lnTo>
                  <a:pt x="f244" y="f20"/>
                </a:lnTo>
                <a:lnTo>
                  <a:pt x="f245" y="f18"/>
                </a:lnTo>
                <a:lnTo>
                  <a:pt x="f246" y="f16"/>
                </a:lnTo>
                <a:lnTo>
                  <a:pt x="f247" y="f14"/>
                </a:lnTo>
                <a:lnTo>
                  <a:pt x="f248" y="f49"/>
                </a:lnTo>
                <a:lnTo>
                  <a:pt x="f249" y="f10"/>
                </a:lnTo>
                <a:lnTo>
                  <a:pt x="f250" y="f52"/>
                </a:lnTo>
                <a:lnTo>
                  <a:pt x="f251" y="f10"/>
                </a:lnTo>
                <a:lnTo>
                  <a:pt x="f252" y="f49"/>
                </a:lnTo>
                <a:lnTo>
                  <a:pt x="f253" y="f14"/>
                </a:lnTo>
                <a:lnTo>
                  <a:pt x="f254" y="f16"/>
                </a:lnTo>
                <a:lnTo>
                  <a:pt x="f255" y="f18"/>
                </a:lnTo>
                <a:lnTo>
                  <a:pt x="f256" y="f20"/>
                </a:lnTo>
                <a:lnTo>
                  <a:pt x="f257" y="f22"/>
                </a:lnTo>
                <a:lnTo>
                  <a:pt x="f258" y="f24"/>
                </a:lnTo>
                <a:lnTo>
                  <a:pt x="f259" y="f26"/>
                </a:lnTo>
                <a:lnTo>
                  <a:pt x="f260" y="f28"/>
                </a:lnTo>
                <a:lnTo>
                  <a:pt x="f261" y="f30"/>
                </a:lnTo>
                <a:lnTo>
                  <a:pt x="f262" y="f32"/>
                </a:lnTo>
                <a:lnTo>
                  <a:pt x="f263" y="f34"/>
                </a:lnTo>
                <a:lnTo>
                  <a:pt x="f264" y="f36"/>
                </a:lnTo>
                <a:lnTo>
                  <a:pt x="f265" y="f34"/>
                </a:lnTo>
                <a:lnTo>
                  <a:pt x="f266" y="f32"/>
                </a:lnTo>
                <a:lnTo>
                  <a:pt x="f267" y="f30"/>
                </a:lnTo>
                <a:lnTo>
                  <a:pt x="f268" y="f28"/>
                </a:lnTo>
                <a:lnTo>
                  <a:pt x="f269" y="f26"/>
                </a:lnTo>
                <a:lnTo>
                  <a:pt x="f270" y="f24"/>
                </a:lnTo>
                <a:lnTo>
                  <a:pt x="f271" y="f22"/>
                </a:lnTo>
                <a:lnTo>
                  <a:pt x="f272" y="f20"/>
                </a:lnTo>
                <a:lnTo>
                  <a:pt x="f273" y="f18"/>
                </a:lnTo>
                <a:lnTo>
                  <a:pt x="f274" y="f16"/>
                </a:lnTo>
                <a:lnTo>
                  <a:pt x="f275" y="f14"/>
                </a:lnTo>
                <a:lnTo>
                  <a:pt x="f276" y="f49"/>
                </a:lnTo>
                <a:lnTo>
                  <a:pt x="f277" y="f10"/>
                </a:lnTo>
                <a:lnTo>
                  <a:pt x="f278" y="f8"/>
                </a:lnTo>
                <a:lnTo>
                  <a:pt x="f278" y="f7"/>
                </a:lnTo>
                <a:lnTo>
                  <a:pt x="f5" y="f7"/>
                </a:lnTo>
                <a:lnTo>
                  <a:pt x="f5" y="f5"/>
                </a:lnTo>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pic>
        <p:nvPicPr>
          <p:cNvPr id="7" name="Picture 5">
            <a:extLst>
              <a:ext uri="{FF2B5EF4-FFF2-40B4-BE49-F238E27FC236}">
                <a16:creationId xmlns:a16="http://schemas.microsoft.com/office/drawing/2014/main" id="{9944A508-6ADC-CD46-2849-4D6A2105D0CC}"/>
              </a:ext>
            </a:extLst>
          </p:cNvPr>
          <p:cNvPicPr>
            <a:picLocks noChangeAspect="1"/>
          </p:cNvPicPr>
          <p:nvPr/>
        </p:nvPicPr>
        <p:blipFill>
          <a:blip r:embed="rId2"/>
          <a:stretch>
            <a:fillRect/>
          </a:stretch>
        </p:blipFill>
        <p:spPr>
          <a:xfrm>
            <a:off x="6096012" y="2469949"/>
            <a:ext cx="5451588" cy="2956337"/>
          </a:xfrm>
          <a:prstGeom prst="rect">
            <a:avLst/>
          </a:prstGeom>
          <a:noFill/>
          <a:ln cap="flat">
            <a:noFill/>
          </a:ln>
        </p:spPr>
      </p:pic>
      <p:sp>
        <p:nvSpPr>
          <p:cNvPr id="8" name="AutoShape 2" descr="Blog - Team Usability (en)">
            <a:extLst>
              <a:ext uri="{FF2B5EF4-FFF2-40B4-BE49-F238E27FC236}">
                <a16:creationId xmlns:a16="http://schemas.microsoft.com/office/drawing/2014/main" id="{8A8704F6-C429-646C-10C6-8C7E4029A210}"/>
              </a:ext>
            </a:extLst>
          </p:cNvPr>
          <p:cNvSpPr/>
          <p:nvPr/>
        </p:nvSpPr>
        <p:spPr>
          <a:xfrm>
            <a:off x="5943609" y="3276606"/>
            <a:ext cx="304796" cy="304796"/>
          </a:xfrm>
          <a:prstGeom prst="rect">
            <a:avLst/>
          </a:prstGeom>
          <a:noFill/>
          <a:ln cap="flat">
            <a:noFill/>
            <a:prstDash val="solid"/>
          </a:ln>
        </p:spPr>
        <p:txBody>
          <a:bodyPr vert="horz" wrap="square" lIns="91440" tIns="45720" rIns="91440" bIns="45720" anchor="t" anchorCtr="0" compatLnSpc="1">
            <a:no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grpSp>
        <p:nvGrpSpPr>
          <p:cNvPr id="9" name="Content Placeholder 2">
            <a:extLst>
              <a:ext uri="{FF2B5EF4-FFF2-40B4-BE49-F238E27FC236}">
                <a16:creationId xmlns:a16="http://schemas.microsoft.com/office/drawing/2014/main" id="{8052ADFD-3BA8-2B6B-A46B-94755FEDC452}"/>
              </a:ext>
            </a:extLst>
          </p:cNvPr>
          <p:cNvGrpSpPr/>
          <p:nvPr/>
        </p:nvGrpSpPr>
        <p:grpSpPr>
          <a:xfrm>
            <a:off x="171450" y="1810"/>
            <a:ext cx="6076946" cy="6854397"/>
            <a:chOff x="171450" y="1810"/>
            <a:chExt cx="6076946" cy="6854397"/>
          </a:xfrm>
        </p:grpSpPr>
        <p:sp>
          <p:nvSpPr>
            <p:cNvPr id="10" name="Freeform: Shape 9">
              <a:extLst>
                <a:ext uri="{FF2B5EF4-FFF2-40B4-BE49-F238E27FC236}">
                  <a16:creationId xmlns:a16="http://schemas.microsoft.com/office/drawing/2014/main" id="{F91845B7-FBDA-10B8-B8D1-67EB61DF8ABB}"/>
                </a:ext>
              </a:extLst>
            </p:cNvPr>
            <p:cNvSpPr/>
            <p:nvPr/>
          </p:nvSpPr>
          <p:spPr>
            <a:xfrm>
              <a:off x="171450" y="1810"/>
              <a:ext cx="6076946" cy="2246397"/>
            </a:xfrm>
            <a:custGeom>
              <a:avLst/>
              <a:gdLst>
                <a:gd name="f0" fmla="val 10800000"/>
                <a:gd name="f1" fmla="val 5400000"/>
                <a:gd name="f2" fmla="val 180"/>
                <a:gd name="f3" fmla="val w"/>
                <a:gd name="f4" fmla="val h"/>
                <a:gd name="f5" fmla="val 0"/>
                <a:gd name="f6" fmla="val 6076950"/>
                <a:gd name="f7" fmla="val 2246400"/>
                <a:gd name="f8" fmla="val 374407"/>
                <a:gd name="f9" fmla="val 167628"/>
                <a:gd name="f10" fmla="val 5702543"/>
                <a:gd name="f11" fmla="val 5909322"/>
                <a:gd name="f12" fmla="val 1871993"/>
                <a:gd name="f13" fmla="val 2078772"/>
                <a:gd name="f14" fmla="+- 0 0 -90"/>
                <a:gd name="f15" fmla="*/ f3 1 6076950"/>
                <a:gd name="f16" fmla="*/ f4 1 2246400"/>
                <a:gd name="f17" fmla="+- f7 0 f5"/>
                <a:gd name="f18" fmla="+- f6 0 f5"/>
                <a:gd name="f19" fmla="*/ f14 f0 1"/>
                <a:gd name="f20" fmla="*/ f18 1 6076950"/>
                <a:gd name="f21" fmla="*/ f17 1 2246400"/>
                <a:gd name="f22" fmla="*/ 0 f18 1"/>
                <a:gd name="f23" fmla="*/ 374407 f17 1"/>
                <a:gd name="f24" fmla="*/ 374407 f18 1"/>
                <a:gd name="f25" fmla="*/ 0 f17 1"/>
                <a:gd name="f26" fmla="*/ 5702543 f18 1"/>
                <a:gd name="f27" fmla="*/ 6076950 f18 1"/>
                <a:gd name="f28" fmla="*/ 1871993 f17 1"/>
                <a:gd name="f29" fmla="*/ 2246400 f17 1"/>
                <a:gd name="f30" fmla="*/ f19 1 f2"/>
                <a:gd name="f31" fmla="*/ f22 1 6076950"/>
                <a:gd name="f32" fmla="*/ f23 1 2246400"/>
                <a:gd name="f33" fmla="*/ f24 1 6076950"/>
                <a:gd name="f34" fmla="*/ f25 1 2246400"/>
                <a:gd name="f35" fmla="*/ f26 1 6076950"/>
                <a:gd name="f36" fmla="*/ f27 1 6076950"/>
                <a:gd name="f37" fmla="*/ f28 1 2246400"/>
                <a:gd name="f38" fmla="*/ f29 1 2246400"/>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6076950" h="2246400">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gradFill>
              <a:gsLst>
                <a:gs pos="0">
                  <a:srgbClr val="71A6DB"/>
                </a:gs>
                <a:gs pos="100000">
                  <a:srgbClr val="559BDB"/>
                </a:gs>
              </a:gsLst>
              <a:lin ang="5400000"/>
            </a:gradFill>
            <a:ln cap="flat">
              <a:noFill/>
              <a:prstDash val="solid"/>
            </a:ln>
          </p:spPr>
          <p:txBody>
            <a:bodyPr vert="horz" wrap="square" lIns="185860" tIns="185860" rIns="185860" bIns="185860" anchor="ctr" anchorCtr="0" compatLnSpc="1">
              <a:noAutofit/>
            </a:bodyPr>
            <a:lstStyle/>
            <a:p>
              <a:pPr marL="0" marR="0" lvl="0" indent="0" algn="l" defTabSz="888952"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2000" b="0" i="1" u="none" strike="noStrike" kern="0" cap="none" spc="0" baseline="0" dirty="0">
                  <a:solidFill>
                    <a:srgbClr val="000000"/>
                  </a:solidFill>
                  <a:uFillTx/>
                  <a:latin typeface="Times New Roman" pitchFamily="18"/>
                  <a:cs typeface="Times New Roman" pitchFamily="18"/>
                </a:rPr>
                <a:t>USE-1</a:t>
              </a:r>
              <a:r>
                <a:rPr lang="en-US" sz="2000" b="0" i="0" u="none" strike="noStrike" kern="0" cap="none" spc="0" baseline="0" dirty="0">
                  <a:solidFill>
                    <a:srgbClr val="000000"/>
                  </a:solidFill>
                  <a:uFillTx/>
                  <a:latin typeface="Times New Roman" pitchFamily="18"/>
                  <a:cs typeface="Times New Roman" pitchFamily="18"/>
                </a:rPr>
                <a:t> - As an e-commerce website our success depends on the impression we leave on the customers. The system has been designed in such a way that it's easy for the customers to understand the navigation in the app. The system follows an opt-in/opt-out process for guiding in the app, for the customers who already have knowledge in e-commerce they can opt-out</a:t>
              </a:r>
            </a:p>
          </p:txBody>
        </p:sp>
        <p:sp>
          <p:nvSpPr>
            <p:cNvPr id="11" name="Freeform: Shape 10">
              <a:extLst>
                <a:ext uri="{FF2B5EF4-FFF2-40B4-BE49-F238E27FC236}">
                  <a16:creationId xmlns:a16="http://schemas.microsoft.com/office/drawing/2014/main" id="{96A27464-3089-D641-338A-EFE8BA8690BB}"/>
                </a:ext>
              </a:extLst>
            </p:cNvPr>
            <p:cNvSpPr/>
            <p:nvPr/>
          </p:nvSpPr>
          <p:spPr>
            <a:xfrm>
              <a:off x="171450" y="2305805"/>
              <a:ext cx="6076946" cy="2246397"/>
            </a:xfrm>
            <a:custGeom>
              <a:avLst/>
              <a:gdLst>
                <a:gd name="f0" fmla="val 10800000"/>
                <a:gd name="f1" fmla="val 5400000"/>
                <a:gd name="f2" fmla="val 180"/>
                <a:gd name="f3" fmla="val w"/>
                <a:gd name="f4" fmla="val h"/>
                <a:gd name="f5" fmla="val 0"/>
                <a:gd name="f6" fmla="val 6076950"/>
                <a:gd name="f7" fmla="val 2246400"/>
                <a:gd name="f8" fmla="val 374407"/>
                <a:gd name="f9" fmla="val 167628"/>
                <a:gd name="f10" fmla="val 5702543"/>
                <a:gd name="f11" fmla="val 5909322"/>
                <a:gd name="f12" fmla="val 1871993"/>
                <a:gd name="f13" fmla="val 2078772"/>
                <a:gd name="f14" fmla="+- 0 0 -90"/>
                <a:gd name="f15" fmla="*/ f3 1 6076950"/>
                <a:gd name="f16" fmla="*/ f4 1 2246400"/>
                <a:gd name="f17" fmla="+- f7 0 f5"/>
                <a:gd name="f18" fmla="+- f6 0 f5"/>
                <a:gd name="f19" fmla="*/ f14 f0 1"/>
                <a:gd name="f20" fmla="*/ f18 1 6076950"/>
                <a:gd name="f21" fmla="*/ f17 1 2246400"/>
                <a:gd name="f22" fmla="*/ 0 f18 1"/>
                <a:gd name="f23" fmla="*/ 374407 f17 1"/>
                <a:gd name="f24" fmla="*/ 374407 f18 1"/>
                <a:gd name="f25" fmla="*/ 0 f17 1"/>
                <a:gd name="f26" fmla="*/ 5702543 f18 1"/>
                <a:gd name="f27" fmla="*/ 6076950 f18 1"/>
                <a:gd name="f28" fmla="*/ 1871993 f17 1"/>
                <a:gd name="f29" fmla="*/ 2246400 f17 1"/>
                <a:gd name="f30" fmla="*/ f19 1 f2"/>
                <a:gd name="f31" fmla="*/ f22 1 6076950"/>
                <a:gd name="f32" fmla="*/ f23 1 2246400"/>
                <a:gd name="f33" fmla="*/ f24 1 6076950"/>
                <a:gd name="f34" fmla="*/ f25 1 2246400"/>
                <a:gd name="f35" fmla="*/ f26 1 6076950"/>
                <a:gd name="f36" fmla="*/ f27 1 6076950"/>
                <a:gd name="f37" fmla="*/ f28 1 2246400"/>
                <a:gd name="f38" fmla="*/ f29 1 2246400"/>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6076950" h="2246400">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gradFill>
              <a:gsLst>
                <a:gs pos="0">
                  <a:srgbClr val="67CC9A"/>
                </a:gs>
                <a:gs pos="100000">
                  <a:srgbClr val="47CB8E"/>
                </a:gs>
              </a:gsLst>
              <a:lin ang="5400000"/>
            </a:gradFill>
            <a:ln cap="flat">
              <a:noFill/>
              <a:prstDash val="solid"/>
            </a:ln>
          </p:spPr>
          <p:txBody>
            <a:bodyPr vert="horz" wrap="square" lIns="185860" tIns="185860" rIns="185860" bIns="185860" anchor="ctr" anchorCtr="0" compatLnSpc="1">
              <a:noAutofit/>
            </a:bodyPr>
            <a:lstStyle/>
            <a:p>
              <a:pPr marL="0" marR="0" lvl="0" indent="0" algn="l" defTabSz="888952"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2000" b="0" i="1" u="none" strike="noStrike" kern="0" cap="none" spc="0" baseline="0">
                  <a:solidFill>
                    <a:srgbClr val="FFFFFF"/>
                  </a:solidFill>
                  <a:uFillTx/>
                  <a:latin typeface="Times New Roman" pitchFamily="18"/>
                  <a:cs typeface="Times New Roman" pitchFamily="18"/>
                </a:rPr>
                <a:t>USE-2</a:t>
              </a:r>
              <a:r>
                <a:rPr lang="en-US" sz="2000" b="0" i="0" u="none" strike="noStrike" kern="0" cap="none" spc="0" baseline="0">
                  <a:solidFill>
                    <a:srgbClr val="FFFFFF"/>
                  </a:solidFill>
                  <a:uFillTx/>
                  <a:latin typeface="Times New Roman" pitchFamily="18"/>
                  <a:cs typeface="Times New Roman" pitchFamily="18"/>
                </a:rPr>
                <a:t> - The system also focuses on memorability. The app remembers actions and double checks if it thinks any errors are occurring like duplicate payment or duplicate orders. </a:t>
              </a:r>
            </a:p>
          </p:txBody>
        </p:sp>
        <p:sp>
          <p:nvSpPr>
            <p:cNvPr id="12" name="Freeform: Shape 11">
              <a:extLst>
                <a:ext uri="{FF2B5EF4-FFF2-40B4-BE49-F238E27FC236}">
                  <a16:creationId xmlns:a16="http://schemas.microsoft.com/office/drawing/2014/main" id="{74EB47C1-CDFE-61C9-381A-88CFD21E8C06}"/>
                </a:ext>
              </a:extLst>
            </p:cNvPr>
            <p:cNvSpPr/>
            <p:nvPr/>
          </p:nvSpPr>
          <p:spPr>
            <a:xfrm>
              <a:off x="171450" y="4609810"/>
              <a:ext cx="6076946" cy="2246397"/>
            </a:xfrm>
            <a:custGeom>
              <a:avLst/>
              <a:gdLst>
                <a:gd name="f0" fmla="val 10800000"/>
                <a:gd name="f1" fmla="val 5400000"/>
                <a:gd name="f2" fmla="val 180"/>
                <a:gd name="f3" fmla="val w"/>
                <a:gd name="f4" fmla="val h"/>
                <a:gd name="f5" fmla="val 0"/>
                <a:gd name="f6" fmla="val 6076950"/>
                <a:gd name="f7" fmla="val 2246400"/>
                <a:gd name="f8" fmla="val 374407"/>
                <a:gd name="f9" fmla="val 167628"/>
                <a:gd name="f10" fmla="val 5702543"/>
                <a:gd name="f11" fmla="val 5909322"/>
                <a:gd name="f12" fmla="val 1871993"/>
                <a:gd name="f13" fmla="val 2078772"/>
                <a:gd name="f14" fmla="+- 0 0 -90"/>
                <a:gd name="f15" fmla="*/ f3 1 6076950"/>
                <a:gd name="f16" fmla="*/ f4 1 2246400"/>
                <a:gd name="f17" fmla="+- f7 0 f5"/>
                <a:gd name="f18" fmla="+- f6 0 f5"/>
                <a:gd name="f19" fmla="*/ f14 f0 1"/>
                <a:gd name="f20" fmla="*/ f18 1 6076950"/>
                <a:gd name="f21" fmla="*/ f17 1 2246400"/>
                <a:gd name="f22" fmla="*/ 0 f18 1"/>
                <a:gd name="f23" fmla="*/ 374407 f17 1"/>
                <a:gd name="f24" fmla="*/ 374407 f18 1"/>
                <a:gd name="f25" fmla="*/ 0 f17 1"/>
                <a:gd name="f26" fmla="*/ 5702543 f18 1"/>
                <a:gd name="f27" fmla="*/ 6076950 f18 1"/>
                <a:gd name="f28" fmla="*/ 1871993 f17 1"/>
                <a:gd name="f29" fmla="*/ 2246400 f17 1"/>
                <a:gd name="f30" fmla="*/ f19 1 f2"/>
                <a:gd name="f31" fmla="*/ f22 1 6076950"/>
                <a:gd name="f32" fmla="*/ f23 1 2246400"/>
                <a:gd name="f33" fmla="*/ f24 1 6076950"/>
                <a:gd name="f34" fmla="*/ f25 1 2246400"/>
                <a:gd name="f35" fmla="*/ f26 1 6076950"/>
                <a:gd name="f36" fmla="*/ f27 1 6076950"/>
                <a:gd name="f37" fmla="*/ f28 1 2246400"/>
                <a:gd name="f38" fmla="*/ f29 1 2246400"/>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6076950" h="2246400">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gradFill>
              <a:gsLst>
                <a:gs pos="0">
                  <a:srgbClr val="81B861"/>
                </a:gs>
                <a:gs pos="100000">
                  <a:srgbClr val="6FB242"/>
                </a:gs>
              </a:gsLst>
              <a:lin ang="5400000"/>
            </a:gradFill>
            <a:ln cap="flat">
              <a:noFill/>
              <a:prstDash val="solid"/>
            </a:ln>
          </p:spPr>
          <p:txBody>
            <a:bodyPr vert="horz" wrap="square" lIns="185860" tIns="185860" rIns="185860" bIns="185860" anchor="ctr" anchorCtr="0" compatLnSpc="1">
              <a:noAutofit/>
            </a:bodyPr>
            <a:lstStyle/>
            <a:p>
              <a:pPr marL="0" marR="0" lvl="0" indent="0" algn="l" defTabSz="888952"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2000" b="0" i="1" u="none" strike="noStrike" kern="0" cap="none" spc="0" baseline="0">
                  <a:solidFill>
                    <a:srgbClr val="FFFFFF"/>
                  </a:solidFill>
                  <a:uFillTx/>
                  <a:latin typeface="Times New Roman" pitchFamily="18"/>
                  <a:cs typeface="Times New Roman" pitchFamily="18"/>
                </a:rPr>
                <a:t>USE-3</a:t>
              </a:r>
              <a:r>
                <a:rPr lang="en-US" sz="2000" b="0" i="0" u="none" strike="noStrike" kern="0" cap="none" spc="0" baseline="0">
                  <a:solidFill>
                    <a:srgbClr val="FFFFFF"/>
                  </a:solidFill>
                  <a:uFillTx/>
                  <a:latin typeface="Times New Roman" pitchFamily="18"/>
                  <a:cs typeface="Times New Roman" pitchFamily="18"/>
                </a:rPr>
                <a:t> - The system also focuses on interactions with the customers. The system gets to know their feedback on what went right and what went wrong, and it's made sure that the customer is happy with the service and the amount of value they get back for their feedback.</a:t>
              </a:r>
              <a:br>
                <a:rPr lang="en-US" sz="2000" b="0" i="0" u="none" strike="noStrike" kern="0" cap="none" spc="0" baseline="0">
                  <a:solidFill>
                    <a:srgbClr val="FFFFFF"/>
                  </a:solidFill>
                  <a:uFillTx/>
                  <a:latin typeface="Times New Roman" pitchFamily="18"/>
                  <a:cs typeface="Times New Roman" pitchFamily="18"/>
                </a:rPr>
              </a:br>
              <a:br>
                <a:rPr lang="en-US" sz="2000" b="0" i="0" u="none" strike="noStrike" kern="0" cap="none" spc="0" baseline="0">
                  <a:solidFill>
                    <a:srgbClr val="FFFFFF"/>
                  </a:solidFill>
                  <a:uFillTx/>
                  <a:latin typeface="Times New Roman" pitchFamily="18"/>
                  <a:cs typeface="Times New Roman" pitchFamily="18"/>
                </a:rPr>
              </a:br>
              <a:endParaRPr lang="en-US" sz="2000" b="0" i="0" u="none" strike="noStrike" kern="0" cap="none" spc="0" baseline="0">
                <a:solidFill>
                  <a:srgbClr val="FFFFFF"/>
                </a:solidFill>
                <a:uFillTx/>
                <a:latin typeface="Times New Roman" pitchFamily="18"/>
                <a:cs typeface="Times New Roman" pitchFamily="18"/>
              </a:endParaRPr>
            </a:p>
          </p:txBody>
        </p:sp>
      </p:grpSp>
    </p:spTree>
  </p:cSld>
  <p:clrMapOvr>
    <a:masterClrMapping/>
  </p:clrMapOvr>
  <mc:AlternateContent xmlns:mc="http://schemas.openxmlformats.org/markup-compatibility/2006" xmlns:p14="http://schemas.microsoft.com/office/powerpoint/2010/main">
    <mc:Choice Requires="p14">
      <p:transition spd="slow" p14:dur="1750">
        <p14:honeycomb/>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DA32E72-4B56-C57E-D15C-9F8D64EAC4BE}"/>
              </a:ext>
            </a:extLst>
          </p:cNvPr>
          <p:cNvPicPr>
            <a:picLocks noChangeAspect="1"/>
          </p:cNvPicPr>
          <p:nvPr/>
        </p:nvPicPr>
        <p:blipFill rotWithShape="1">
          <a:blip r:embed="rId2">
            <a:alphaModFix amt="35000"/>
          </a:blip>
          <a:srcRect l="2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C4C0EC5D-7913-E68B-8F94-8B37C8CF9E31}"/>
              </a:ext>
            </a:extLst>
          </p:cNvPr>
          <p:cNvSpPr>
            <a:spLocks noGrp="1"/>
          </p:cNvSpPr>
          <p:nvPr>
            <p:ph type="title"/>
          </p:nvPr>
        </p:nvSpPr>
        <p:spPr>
          <a:xfrm>
            <a:off x="838200" y="365125"/>
            <a:ext cx="10515600" cy="1325563"/>
          </a:xfrm>
        </p:spPr>
        <p:txBody>
          <a:bodyPr>
            <a:normAutofit/>
          </a:bodyPr>
          <a:lstStyle/>
          <a:p>
            <a:r>
              <a:rPr lang="en-US">
                <a:solidFill>
                  <a:srgbClr val="FFFFFF"/>
                </a:solidFill>
              </a:rPr>
              <a:t>Performance</a:t>
            </a:r>
          </a:p>
        </p:txBody>
      </p:sp>
      <p:graphicFrame>
        <p:nvGraphicFramePr>
          <p:cNvPr id="5" name="Content Placeholder 2">
            <a:extLst>
              <a:ext uri="{FF2B5EF4-FFF2-40B4-BE49-F238E27FC236}">
                <a16:creationId xmlns:a16="http://schemas.microsoft.com/office/drawing/2014/main" id="{B1B1C794-7BE8-C89C-2B9E-D92DE42B5AB8}"/>
              </a:ext>
            </a:extLst>
          </p:cNvPr>
          <p:cNvGraphicFramePr>
            <a:graphicFrameLocks noGrp="1"/>
          </p:cNvGraphicFramePr>
          <p:nvPr>
            <p:ph idx="1"/>
            <p:extLst>
              <p:ext uri="{D42A27DB-BD31-4B8C-83A1-F6EECF244321}">
                <p14:modId xmlns:p14="http://schemas.microsoft.com/office/powerpoint/2010/main" val="37841564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7866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name="Slide61">
    <p:bg>
      <p:bgPr>
        <a:solidFill>
          <a:srgbClr val="FFFFFF"/>
        </a:solidFill>
        <a:effectLst/>
      </p:bgPr>
    </p:bg>
    <p:spTree>
      <p:nvGrpSpPr>
        <p:cNvPr id="1" name=""/>
        <p:cNvGrpSpPr/>
        <p:nvPr/>
      </p:nvGrpSpPr>
      <p:grpSpPr>
        <a:xfrm>
          <a:off x="0" y="0"/>
          <a:ext cx="0" cy="0"/>
          <a:chOff x="0" y="0"/>
          <a:chExt cx="0" cy="0"/>
        </a:xfrm>
      </p:grpSpPr>
      <p:sp>
        <p:nvSpPr>
          <p:cNvPr id="2" name="Rectangle 30735">
            <a:extLst>
              <a:ext uri="{FF2B5EF4-FFF2-40B4-BE49-F238E27FC236}">
                <a16:creationId xmlns:a16="http://schemas.microsoft.com/office/drawing/2014/main" id="{CA141226-7257-10BB-1ABA-B60857C7E6FE}"/>
              </a:ext>
            </a:extLst>
          </p:cNvPr>
          <p:cNvSpPr>
            <a:spLocks noMove="1" noResize="1"/>
          </p:cNvSpPr>
          <p:nvPr/>
        </p:nvSpPr>
        <p:spPr>
          <a:xfrm>
            <a:off x="9" y="0"/>
            <a:ext cx="12191996" cy="6858000"/>
          </a:xfrm>
          <a:prstGeom prst="rect">
            <a:avLst/>
          </a:prstGeom>
          <a:solidFill>
            <a:srgbClr val="82766A">
              <a:alpha val="15000"/>
            </a:srgbClr>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pic>
        <p:nvPicPr>
          <p:cNvPr id="3" name="Picture 8" descr="Security Guards - RNA Janitorial Security Guards">
            <a:extLst>
              <a:ext uri="{FF2B5EF4-FFF2-40B4-BE49-F238E27FC236}">
                <a16:creationId xmlns:a16="http://schemas.microsoft.com/office/drawing/2014/main" id="{B96EA802-3B67-EE63-0356-963B78EF11BB}"/>
              </a:ext>
            </a:extLst>
          </p:cNvPr>
          <p:cNvPicPr>
            <a:picLocks noGrp="1" noChangeAspect="1"/>
          </p:cNvPicPr>
          <p:nvPr>
            <p:ph idx="1"/>
          </p:nvPr>
        </p:nvPicPr>
        <p:blipFill>
          <a:blip r:embed="rId2"/>
          <a:srcRect t="15726" r="-1" b="-1"/>
          <a:stretch>
            <a:fillRect/>
          </a:stretch>
        </p:blipFill>
        <p:spPr>
          <a:xfrm>
            <a:off x="0" y="9"/>
            <a:ext cx="12191274" cy="6857990"/>
          </a:xfrm>
        </p:spPr>
      </p:pic>
      <p:sp>
        <p:nvSpPr>
          <p:cNvPr id="4" name="AutoShape 4" descr="Blog - Team Usability (en)">
            <a:extLst>
              <a:ext uri="{FF2B5EF4-FFF2-40B4-BE49-F238E27FC236}">
                <a16:creationId xmlns:a16="http://schemas.microsoft.com/office/drawing/2014/main" id="{077FBB21-075C-AD2F-7AEF-E69FB1E69318}"/>
              </a:ext>
            </a:extLst>
          </p:cNvPr>
          <p:cNvSpPr/>
          <p:nvPr/>
        </p:nvSpPr>
        <p:spPr>
          <a:xfrm>
            <a:off x="5943609" y="3276606"/>
            <a:ext cx="304796" cy="304796"/>
          </a:xfrm>
          <a:prstGeom prst="rect">
            <a:avLst/>
          </a:prstGeom>
          <a:noFill/>
          <a:ln cap="flat">
            <a:noFill/>
            <a:prstDash val="solid"/>
          </a:ln>
        </p:spPr>
        <p:txBody>
          <a:bodyPr vert="horz" wrap="square" lIns="91440" tIns="45720" rIns="91440" bIns="45720" anchor="t" anchorCtr="0" compatLnSpc="1">
            <a:noAutofit/>
          </a:bodyPr>
          <a:lstStyle/>
          <a:p>
            <a:pPr marL="0" marR="0" lvl="0" indent="0" algn="l"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name="Slide65">
    <p:bg>
      <p:bgPr>
        <a:solidFill>
          <a:srgbClr val="000000"/>
        </a:solid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67AACB63-1DD1-4652-972A-8C62DA6ECA4F}"/>
              </a:ext>
            </a:extLst>
          </p:cNvPr>
          <p:cNvSpPr>
            <a:spLocks noMove="1" noResize="1"/>
          </p:cNvSpPr>
          <p:nvPr/>
        </p:nvSpPr>
        <p:spPr>
          <a:xfrm>
            <a:off x="9" y="0"/>
            <a:ext cx="12191996" cy="6858000"/>
          </a:xfrm>
          <a:prstGeom prst="rect">
            <a:avLst/>
          </a:pr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pic>
        <p:nvPicPr>
          <p:cNvPr id="3" name="Picture 5">
            <a:extLst>
              <a:ext uri="{FF2B5EF4-FFF2-40B4-BE49-F238E27FC236}">
                <a16:creationId xmlns:a16="http://schemas.microsoft.com/office/drawing/2014/main" id="{712271FF-3B84-0106-43CC-E2F0E3BFCA8D}"/>
              </a:ext>
            </a:extLst>
          </p:cNvPr>
          <p:cNvPicPr>
            <a:picLocks noChangeAspect="1"/>
          </p:cNvPicPr>
          <p:nvPr/>
        </p:nvPicPr>
        <p:blipFill>
          <a:blip r:embed="rId2">
            <a:alphaModFix amt="35000"/>
          </a:blip>
          <a:srcRect t="10786" b="4945"/>
          <a:stretch>
            <a:fillRect/>
          </a:stretch>
        </p:blipFill>
        <p:spPr>
          <a:xfrm>
            <a:off x="18" y="18"/>
            <a:ext cx="12191978" cy="6857990"/>
          </a:xfrm>
          <a:prstGeom prst="rect">
            <a:avLst/>
          </a:prstGeom>
          <a:noFill/>
          <a:ln cap="flat">
            <a:noFill/>
          </a:ln>
        </p:spPr>
      </p:pic>
      <p:grpSp>
        <p:nvGrpSpPr>
          <p:cNvPr id="4" name="Content Placeholder 2">
            <a:extLst>
              <a:ext uri="{FF2B5EF4-FFF2-40B4-BE49-F238E27FC236}">
                <a16:creationId xmlns:a16="http://schemas.microsoft.com/office/drawing/2014/main" id="{A408DD0C-5178-78C6-77A4-8DF1C4FB2402}"/>
              </a:ext>
            </a:extLst>
          </p:cNvPr>
          <p:cNvGrpSpPr/>
          <p:nvPr/>
        </p:nvGrpSpPr>
        <p:grpSpPr>
          <a:xfrm>
            <a:off x="710817" y="1047756"/>
            <a:ext cx="10637024" cy="5129207"/>
            <a:chOff x="710817" y="1047756"/>
            <a:chExt cx="10637024" cy="5129207"/>
          </a:xfrm>
        </p:grpSpPr>
        <p:sp>
          <p:nvSpPr>
            <p:cNvPr id="5" name="Freeform: Shape 4">
              <a:extLst>
                <a:ext uri="{FF2B5EF4-FFF2-40B4-BE49-F238E27FC236}">
                  <a16:creationId xmlns:a16="http://schemas.microsoft.com/office/drawing/2014/main" id="{423930C8-B552-60CE-297C-03E5F5313647}"/>
                </a:ext>
              </a:extLst>
            </p:cNvPr>
            <p:cNvSpPr/>
            <p:nvPr/>
          </p:nvSpPr>
          <p:spPr>
            <a:xfrm>
              <a:off x="710817" y="1047756"/>
              <a:ext cx="2488246" cy="5129207"/>
            </a:xfrm>
            <a:custGeom>
              <a:avLst/>
              <a:gdLst>
                <a:gd name="f0" fmla="val 10800000"/>
                <a:gd name="f1" fmla="val 5400000"/>
                <a:gd name="f2" fmla="val 180"/>
                <a:gd name="f3" fmla="val w"/>
                <a:gd name="f4" fmla="val h"/>
                <a:gd name="f5" fmla="val 0"/>
                <a:gd name="f6" fmla="val 2488248"/>
                <a:gd name="f7" fmla="val 5129212"/>
                <a:gd name="f8" fmla="val 248825"/>
                <a:gd name="f9" fmla="val 111403"/>
                <a:gd name="f10" fmla="val 2239423"/>
                <a:gd name="f11" fmla="val 2376845"/>
                <a:gd name="f12" fmla="val 4880387"/>
                <a:gd name="f13" fmla="val 5017809"/>
                <a:gd name="f14" fmla="+- 0 0 -90"/>
                <a:gd name="f15" fmla="*/ f3 1 2488248"/>
                <a:gd name="f16" fmla="*/ f4 1 5129212"/>
                <a:gd name="f17" fmla="+- f7 0 f5"/>
                <a:gd name="f18" fmla="+- f6 0 f5"/>
                <a:gd name="f19" fmla="*/ f14 f0 1"/>
                <a:gd name="f20" fmla="*/ f18 1 2488248"/>
                <a:gd name="f21" fmla="*/ f17 1 5129212"/>
                <a:gd name="f22" fmla="*/ 0 f18 1"/>
                <a:gd name="f23" fmla="*/ 248825 f17 1"/>
                <a:gd name="f24" fmla="*/ 248825 f18 1"/>
                <a:gd name="f25" fmla="*/ 0 f17 1"/>
                <a:gd name="f26" fmla="*/ 2239423 f18 1"/>
                <a:gd name="f27" fmla="*/ 2488248 f18 1"/>
                <a:gd name="f28" fmla="*/ 4880387 f17 1"/>
                <a:gd name="f29" fmla="*/ 5129212 f17 1"/>
                <a:gd name="f30" fmla="*/ f19 1 f2"/>
                <a:gd name="f31" fmla="*/ f22 1 2488248"/>
                <a:gd name="f32" fmla="*/ f23 1 5129212"/>
                <a:gd name="f33" fmla="*/ f24 1 2488248"/>
                <a:gd name="f34" fmla="*/ f25 1 5129212"/>
                <a:gd name="f35" fmla="*/ f26 1 2488248"/>
                <a:gd name="f36" fmla="*/ f27 1 2488248"/>
                <a:gd name="f37" fmla="*/ f28 1 5129212"/>
                <a:gd name="f38" fmla="*/ f29 1 5129212"/>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2488248" h="5129212">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ED7D31"/>
            </a:solidFill>
            <a:ln w="12701" cap="flat">
              <a:solidFill>
                <a:srgbClr val="FFFFFF"/>
              </a:solidFill>
              <a:prstDash val="solid"/>
              <a:miter/>
            </a:ln>
          </p:spPr>
          <p:txBody>
            <a:bodyPr vert="horz" wrap="square" lIns="149074" tIns="149074" rIns="149074" bIns="149074" anchor="ctr" anchorCtr="1" compatLnSpc="1">
              <a:noAutofit/>
            </a:bodyPr>
            <a:lstStyle/>
            <a:p>
              <a:pPr marL="0" marR="0" lvl="0" indent="0" algn="ctr" defTabSz="888952"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2000" b="0" i="1" u="none" strike="noStrike" kern="0" cap="none" spc="0" baseline="0">
                  <a:solidFill>
                    <a:srgbClr val="000000"/>
                  </a:solidFill>
                  <a:uFillTx/>
                  <a:latin typeface="Times New Roman" pitchFamily="18"/>
                  <a:cs typeface="Times New Roman" pitchFamily="18"/>
                </a:rPr>
                <a:t>SEC-1</a:t>
              </a:r>
              <a:r>
                <a:rPr lang="en-US" sz="2000" b="0" i="0" u="none" strike="noStrike" kern="0" cap="none" spc="0" baseline="0">
                  <a:solidFill>
                    <a:srgbClr val="000000"/>
                  </a:solidFill>
                  <a:uFillTx/>
                  <a:latin typeface="Times New Roman" pitchFamily="18"/>
                  <a:cs typeface="Times New Roman" pitchFamily="18"/>
                </a:rPr>
                <a:t>- The Customer’s privacy plays a very important role in the application. Customer’s data and actions in the application will not be monitored. Schemes like loyalty cards are not used where the system tracks customers' usage and gives coupons on frequently purchased items.</a:t>
              </a:r>
            </a:p>
          </p:txBody>
        </p:sp>
        <p:sp>
          <p:nvSpPr>
            <p:cNvPr id="6" name="Freeform: Shape 5">
              <a:extLst>
                <a:ext uri="{FF2B5EF4-FFF2-40B4-BE49-F238E27FC236}">
                  <a16:creationId xmlns:a16="http://schemas.microsoft.com/office/drawing/2014/main" id="{3F03554A-050C-55B4-E5A7-BAD185932C5C}"/>
                </a:ext>
              </a:extLst>
            </p:cNvPr>
            <p:cNvSpPr/>
            <p:nvPr/>
          </p:nvSpPr>
          <p:spPr>
            <a:xfrm>
              <a:off x="3393091" y="3371785"/>
              <a:ext cx="411315" cy="481166"/>
            </a:xfrm>
            <a:custGeom>
              <a:avLst/>
              <a:gdLst>
                <a:gd name="f0" fmla="val 10800000"/>
                <a:gd name="f1" fmla="val 5400000"/>
                <a:gd name="f2" fmla="val 180"/>
                <a:gd name="f3" fmla="val w"/>
                <a:gd name="f4" fmla="val h"/>
                <a:gd name="f5" fmla="val 0"/>
                <a:gd name="f6" fmla="val 411319"/>
                <a:gd name="f7" fmla="val 481165"/>
                <a:gd name="f8" fmla="val 96233"/>
                <a:gd name="f9" fmla="val 205660"/>
                <a:gd name="f10" fmla="val 240583"/>
                <a:gd name="f11" fmla="val 384932"/>
                <a:gd name="f12" fmla="+- 0 0 -90"/>
                <a:gd name="f13" fmla="*/ f3 1 411319"/>
                <a:gd name="f14" fmla="*/ f4 1 481165"/>
                <a:gd name="f15" fmla="+- f7 0 f5"/>
                <a:gd name="f16" fmla="+- f6 0 f5"/>
                <a:gd name="f17" fmla="*/ f12 f0 1"/>
                <a:gd name="f18" fmla="*/ f16 1 411319"/>
                <a:gd name="f19" fmla="*/ f15 1 481165"/>
                <a:gd name="f20" fmla="*/ 0 f16 1"/>
                <a:gd name="f21" fmla="*/ 96233 f15 1"/>
                <a:gd name="f22" fmla="*/ 205660 f16 1"/>
                <a:gd name="f23" fmla="*/ 0 f15 1"/>
                <a:gd name="f24" fmla="*/ 411319 f16 1"/>
                <a:gd name="f25" fmla="*/ 240583 f15 1"/>
                <a:gd name="f26" fmla="*/ 481165 f15 1"/>
                <a:gd name="f27" fmla="*/ 384932 f15 1"/>
                <a:gd name="f28" fmla="*/ f17 1 f2"/>
                <a:gd name="f29" fmla="*/ f20 1 411319"/>
                <a:gd name="f30" fmla="*/ f21 1 481165"/>
                <a:gd name="f31" fmla="*/ f22 1 411319"/>
                <a:gd name="f32" fmla="*/ f23 1 481165"/>
                <a:gd name="f33" fmla="*/ f24 1 411319"/>
                <a:gd name="f34" fmla="*/ f25 1 481165"/>
                <a:gd name="f35" fmla="*/ f26 1 481165"/>
                <a:gd name="f36" fmla="*/ f27 1 481165"/>
                <a:gd name="f37" fmla="*/ f5 1 f18"/>
                <a:gd name="f38" fmla="*/ f6 1 f18"/>
                <a:gd name="f39" fmla="*/ f5 1 f19"/>
                <a:gd name="f40" fmla="*/ f7 1 f19"/>
                <a:gd name="f41" fmla="+- f28 0 f1"/>
                <a:gd name="f42" fmla="*/ f29 1 f18"/>
                <a:gd name="f43" fmla="*/ f30 1 f19"/>
                <a:gd name="f44" fmla="*/ f31 1 f18"/>
                <a:gd name="f45" fmla="*/ f32 1 f19"/>
                <a:gd name="f46" fmla="*/ f33 1 f18"/>
                <a:gd name="f47" fmla="*/ f34 1 f19"/>
                <a:gd name="f48" fmla="*/ f35 1 f19"/>
                <a:gd name="f49" fmla="*/ f36 1 f19"/>
                <a:gd name="f50" fmla="*/ f37 f13 1"/>
                <a:gd name="f51" fmla="*/ f38 f13 1"/>
                <a:gd name="f52" fmla="*/ f40 f14 1"/>
                <a:gd name="f53" fmla="*/ f39 f14 1"/>
                <a:gd name="f54" fmla="*/ f42 f13 1"/>
                <a:gd name="f55" fmla="*/ f43 f14 1"/>
                <a:gd name="f56" fmla="*/ f44 f13 1"/>
                <a:gd name="f57" fmla="*/ f45 f14 1"/>
                <a:gd name="f58" fmla="*/ f46 f13 1"/>
                <a:gd name="f59" fmla="*/ f47 f14 1"/>
                <a:gd name="f60" fmla="*/ f48 f14 1"/>
                <a:gd name="f61" fmla="*/ f49 f14 1"/>
              </a:gdLst>
              <a:ahLst/>
              <a:cxnLst>
                <a:cxn ang="3cd4">
                  <a:pos x="hc" y="t"/>
                </a:cxn>
                <a:cxn ang="0">
                  <a:pos x="r" y="vc"/>
                </a:cxn>
                <a:cxn ang="cd4">
                  <a:pos x="hc" y="b"/>
                </a:cxn>
                <a:cxn ang="cd2">
                  <a:pos x="l" y="vc"/>
                </a:cxn>
                <a:cxn ang="f41">
                  <a:pos x="f54" y="f55"/>
                </a:cxn>
                <a:cxn ang="f41">
                  <a:pos x="f56" y="f55"/>
                </a:cxn>
                <a:cxn ang="f41">
                  <a:pos x="f56" y="f57"/>
                </a:cxn>
                <a:cxn ang="f41">
                  <a:pos x="f58" y="f59"/>
                </a:cxn>
                <a:cxn ang="f41">
                  <a:pos x="f56" y="f60"/>
                </a:cxn>
                <a:cxn ang="f41">
                  <a:pos x="f56" y="f61"/>
                </a:cxn>
                <a:cxn ang="f41">
                  <a:pos x="f54" y="f61"/>
                </a:cxn>
                <a:cxn ang="f41">
                  <a:pos x="f54" y="f55"/>
                </a:cxn>
              </a:cxnLst>
              <a:rect l="f50" t="f53" r="f51" b="f52"/>
              <a:pathLst>
                <a:path w="411319" h="481165">
                  <a:moveTo>
                    <a:pt x="f5" y="f8"/>
                  </a:moveTo>
                  <a:lnTo>
                    <a:pt x="f9" y="f8"/>
                  </a:lnTo>
                  <a:lnTo>
                    <a:pt x="f9" y="f5"/>
                  </a:lnTo>
                  <a:lnTo>
                    <a:pt x="f6" y="f10"/>
                  </a:lnTo>
                  <a:lnTo>
                    <a:pt x="f9" y="f7"/>
                  </a:lnTo>
                  <a:lnTo>
                    <a:pt x="f9" y="f11"/>
                  </a:lnTo>
                  <a:lnTo>
                    <a:pt x="f5" y="f11"/>
                  </a:lnTo>
                  <a:lnTo>
                    <a:pt x="f5" y="f8"/>
                  </a:lnTo>
                  <a:close/>
                </a:path>
              </a:pathLst>
            </a:custGeom>
            <a:solidFill>
              <a:srgbClr val="ED7D31"/>
            </a:solidFill>
            <a:ln cap="flat">
              <a:noFill/>
              <a:prstDash val="solid"/>
            </a:ln>
          </p:spPr>
          <p:txBody>
            <a:bodyPr vert="horz" wrap="square" lIns="0" tIns="96231" rIns="123398" bIns="96231" anchor="ctr" anchorCtr="1" compatLnSpc="1">
              <a:noAutofit/>
            </a:bodyPr>
            <a:lstStyle/>
            <a:p>
              <a:pPr marL="0" marR="0" lvl="0" indent="0" algn="ctr" defTabSz="888952" rtl="0" fontAlgn="auto" hangingPunct="1">
                <a:lnSpc>
                  <a:spcPct val="90000"/>
                </a:lnSpc>
                <a:spcBef>
                  <a:spcPts val="0"/>
                </a:spcBef>
                <a:spcAft>
                  <a:spcPts val="800"/>
                </a:spcAft>
                <a:buNone/>
                <a:tabLst/>
                <a:defRPr sz="1800" b="0" i="0" u="none" strike="noStrike" kern="0" cap="none" spc="0" baseline="0">
                  <a:solidFill>
                    <a:srgbClr val="000000"/>
                  </a:solidFill>
                  <a:uFillTx/>
                </a:defRPr>
              </a:pPr>
              <a:endParaRPr lang="en-US" sz="2000" b="0" i="0" u="none" strike="noStrike" kern="0" cap="none" spc="0" baseline="0">
                <a:solidFill>
                  <a:srgbClr val="FFFFFF"/>
                </a:solidFill>
                <a:uFillTx/>
                <a:latin typeface="Calibri"/>
              </a:endParaRPr>
            </a:p>
          </p:txBody>
        </p:sp>
        <p:sp>
          <p:nvSpPr>
            <p:cNvPr id="7" name="Freeform: Shape 6">
              <a:extLst>
                <a:ext uri="{FF2B5EF4-FFF2-40B4-BE49-F238E27FC236}">
                  <a16:creationId xmlns:a16="http://schemas.microsoft.com/office/drawing/2014/main" id="{728CA41B-71CB-D6EE-4D46-4C159B6F1E9A}"/>
                </a:ext>
              </a:extLst>
            </p:cNvPr>
            <p:cNvSpPr/>
            <p:nvPr/>
          </p:nvSpPr>
          <p:spPr>
            <a:xfrm>
              <a:off x="3975143" y="1047756"/>
              <a:ext cx="1940183" cy="5129207"/>
            </a:xfrm>
            <a:custGeom>
              <a:avLst/>
              <a:gdLst>
                <a:gd name="f0" fmla="val 10800000"/>
                <a:gd name="f1" fmla="val 5400000"/>
                <a:gd name="f2" fmla="val 180"/>
                <a:gd name="f3" fmla="val w"/>
                <a:gd name="f4" fmla="val h"/>
                <a:gd name="f5" fmla="val 0"/>
                <a:gd name="f6" fmla="val 1940184"/>
                <a:gd name="f7" fmla="val 5129212"/>
                <a:gd name="f8" fmla="val 194018"/>
                <a:gd name="f9" fmla="val 86865"/>
                <a:gd name="f10" fmla="val 1746166"/>
                <a:gd name="f11" fmla="val 1853319"/>
                <a:gd name="f12" fmla="val 4935194"/>
                <a:gd name="f13" fmla="val 5042347"/>
                <a:gd name="f14" fmla="+- 0 0 -90"/>
                <a:gd name="f15" fmla="*/ f3 1 1940184"/>
                <a:gd name="f16" fmla="*/ f4 1 5129212"/>
                <a:gd name="f17" fmla="+- f7 0 f5"/>
                <a:gd name="f18" fmla="+- f6 0 f5"/>
                <a:gd name="f19" fmla="*/ f14 f0 1"/>
                <a:gd name="f20" fmla="*/ f18 1 1940184"/>
                <a:gd name="f21" fmla="*/ f17 1 5129212"/>
                <a:gd name="f22" fmla="*/ 0 f18 1"/>
                <a:gd name="f23" fmla="*/ 194018 f17 1"/>
                <a:gd name="f24" fmla="*/ 194018 f18 1"/>
                <a:gd name="f25" fmla="*/ 0 f17 1"/>
                <a:gd name="f26" fmla="*/ 1746166 f18 1"/>
                <a:gd name="f27" fmla="*/ 1940184 f18 1"/>
                <a:gd name="f28" fmla="*/ 4935194 f17 1"/>
                <a:gd name="f29" fmla="*/ 5129212 f17 1"/>
                <a:gd name="f30" fmla="*/ f19 1 f2"/>
                <a:gd name="f31" fmla="*/ f22 1 1940184"/>
                <a:gd name="f32" fmla="*/ f23 1 5129212"/>
                <a:gd name="f33" fmla="*/ f24 1 1940184"/>
                <a:gd name="f34" fmla="*/ f25 1 5129212"/>
                <a:gd name="f35" fmla="*/ f26 1 1940184"/>
                <a:gd name="f36" fmla="*/ f27 1 1940184"/>
                <a:gd name="f37" fmla="*/ f28 1 5129212"/>
                <a:gd name="f38" fmla="*/ f29 1 5129212"/>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940184" h="5129212">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D17B5C"/>
            </a:solidFill>
            <a:ln w="12701" cap="flat">
              <a:solidFill>
                <a:srgbClr val="FFFFFF"/>
              </a:solidFill>
              <a:prstDash val="solid"/>
              <a:miter/>
            </a:ln>
          </p:spPr>
          <p:txBody>
            <a:bodyPr vert="horz" wrap="square" lIns="133026" tIns="133026" rIns="133026" bIns="133026" anchor="ctr" anchorCtr="1" compatLnSpc="1">
              <a:noAutofit/>
            </a:bodyPr>
            <a:lstStyle/>
            <a:p>
              <a:pPr marL="0" marR="0" lvl="0" indent="0" algn="ctr" defTabSz="888952"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2000" b="0" i="1" u="none" strike="noStrike" kern="0" cap="none" spc="0" baseline="0">
                  <a:solidFill>
                    <a:srgbClr val="000000"/>
                  </a:solidFill>
                  <a:uFillTx/>
                  <a:latin typeface="Times New Roman" pitchFamily="18"/>
                  <a:cs typeface="Times New Roman" pitchFamily="18"/>
                </a:rPr>
                <a:t>SEC-2</a:t>
              </a:r>
              <a:r>
                <a:rPr lang="en-US" sz="2000" b="0" i="0" u="none" strike="noStrike" kern="0" cap="none" spc="0" baseline="0">
                  <a:solidFill>
                    <a:srgbClr val="000000"/>
                  </a:solidFill>
                  <a:uFillTx/>
                  <a:latin typeface="Times New Roman" pitchFamily="18"/>
                  <a:cs typeface="Times New Roman" pitchFamily="18"/>
                </a:rPr>
                <a:t>- Customers also have an option where they can select to opt-in or opt-out of the data privacy policies. A customer or user can opt-in and the customer will get recommendations based on the purchases made.</a:t>
              </a:r>
            </a:p>
          </p:txBody>
        </p:sp>
        <p:sp>
          <p:nvSpPr>
            <p:cNvPr id="8" name="Freeform: Shape 7">
              <a:extLst>
                <a:ext uri="{FF2B5EF4-FFF2-40B4-BE49-F238E27FC236}">
                  <a16:creationId xmlns:a16="http://schemas.microsoft.com/office/drawing/2014/main" id="{4D9AFA60-4270-5ADA-6474-4C2DD32A27A7}"/>
                </a:ext>
              </a:extLst>
            </p:cNvPr>
            <p:cNvSpPr/>
            <p:nvPr/>
          </p:nvSpPr>
          <p:spPr>
            <a:xfrm>
              <a:off x="6109344" y="3371785"/>
              <a:ext cx="411315" cy="481166"/>
            </a:xfrm>
            <a:custGeom>
              <a:avLst/>
              <a:gdLst>
                <a:gd name="f0" fmla="val 10800000"/>
                <a:gd name="f1" fmla="val 5400000"/>
                <a:gd name="f2" fmla="val 180"/>
                <a:gd name="f3" fmla="val w"/>
                <a:gd name="f4" fmla="val h"/>
                <a:gd name="f5" fmla="val 0"/>
                <a:gd name="f6" fmla="val 411319"/>
                <a:gd name="f7" fmla="val 481165"/>
                <a:gd name="f8" fmla="val 96233"/>
                <a:gd name="f9" fmla="val 205660"/>
                <a:gd name="f10" fmla="val 240583"/>
                <a:gd name="f11" fmla="val 384932"/>
                <a:gd name="f12" fmla="+- 0 0 -90"/>
                <a:gd name="f13" fmla="*/ f3 1 411319"/>
                <a:gd name="f14" fmla="*/ f4 1 481165"/>
                <a:gd name="f15" fmla="+- f7 0 f5"/>
                <a:gd name="f16" fmla="+- f6 0 f5"/>
                <a:gd name="f17" fmla="*/ f12 f0 1"/>
                <a:gd name="f18" fmla="*/ f16 1 411319"/>
                <a:gd name="f19" fmla="*/ f15 1 481165"/>
                <a:gd name="f20" fmla="*/ 0 f16 1"/>
                <a:gd name="f21" fmla="*/ 96233 f15 1"/>
                <a:gd name="f22" fmla="*/ 205660 f16 1"/>
                <a:gd name="f23" fmla="*/ 0 f15 1"/>
                <a:gd name="f24" fmla="*/ 411319 f16 1"/>
                <a:gd name="f25" fmla="*/ 240583 f15 1"/>
                <a:gd name="f26" fmla="*/ 481165 f15 1"/>
                <a:gd name="f27" fmla="*/ 384932 f15 1"/>
                <a:gd name="f28" fmla="*/ f17 1 f2"/>
                <a:gd name="f29" fmla="*/ f20 1 411319"/>
                <a:gd name="f30" fmla="*/ f21 1 481165"/>
                <a:gd name="f31" fmla="*/ f22 1 411319"/>
                <a:gd name="f32" fmla="*/ f23 1 481165"/>
                <a:gd name="f33" fmla="*/ f24 1 411319"/>
                <a:gd name="f34" fmla="*/ f25 1 481165"/>
                <a:gd name="f35" fmla="*/ f26 1 481165"/>
                <a:gd name="f36" fmla="*/ f27 1 481165"/>
                <a:gd name="f37" fmla="*/ f5 1 f18"/>
                <a:gd name="f38" fmla="*/ f6 1 f18"/>
                <a:gd name="f39" fmla="*/ f5 1 f19"/>
                <a:gd name="f40" fmla="*/ f7 1 f19"/>
                <a:gd name="f41" fmla="+- f28 0 f1"/>
                <a:gd name="f42" fmla="*/ f29 1 f18"/>
                <a:gd name="f43" fmla="*/ f30 1 f19"/>
                <a:gd name="f44" fmla="*/ f31 1 f18"/>
                <a:gd name="f45" fmla="*/ f32 1 f19"/>
                <a:gd name="f46" fmla="*/ f33 1 f18"/>
                <a:gd name="f47" fmla="*/ f34 1 f19"/>
                <a:gd name="f48" fmla="*/ f35 1 f19"/>
                <a:gd name="f49" fmla="*/ f36 1 f19"/>
                <a:gd name="f50" fmla="*/ f37 f13 1"/>
                <a:gd name="f51" fmla="*/ f38 f13 1"/>
                <a:gd name="f52" fmla="*/ f40 f14 1"/>
                <a:gd name="f53" fmla="*/ f39 f14 1"/>
                <a:gd name="f54" fmla="*/ f42 f13 1"/>
                <a:gd name="f55" fmla="*/ f43 f14 1"/>
                <a:gd name="f56" fmla="*/ f44 f13 1"/>
                <a:gd name="f57" fmla="*/ f45 f14 1"/>
                <a:gd name="f58" fmla="*/ f46 f13 1"/>
                <a:gd name="f59" fmla="*/ f47 f14 1"/>
                <a:gd name="f60" fmla="*/ f48 f14 1"/>
                <a:gd name="f61" fmla="*/ f49 f14 1"/>
              </a:gdLst>
              <a:ahLst/>
              <a:cxnLst>
                <a:cxn ang="3cd4">
                  <a:pos x="hc" y="t"/>
                </a:cxn>
                <a:cxn ang="0">
                  <a:pos x="r" y="vc"/>
                </a:cxn>
                <a:cxn ang="cd4">
                  <a:pos x="hc" y="b"/>
                </a:cxn>
                <a:cxn ang="cd2">
                  <a:pos x="l" y="vc"/>
                </a:cxn>
                <a:cxn ang="f41">
                  <a:pos x="f54" y="f55"/>
                </a:cxn>
                <a:cxn ang="f41">
                  <a:pos x="f56" y="f55"/>
                </a:cxn>
                <a:cxn ang="f41">
                  <a:pos x="f56" y="f57"/>
                </a:cxn>
                <a:cxn ang="f41">
                  <a:pos x="f58" y="f59"/>
                </a:cxn>
                <a:cxn ang="f41">
                  <a:pos x="f56" y="f60"/>
                </a:cxn>
                <a:cxn ang="f41">
                  <a:pos x="f56" y="f61"/>
                </a:cxn>
                <a:cxn ang="f41">
                  <a:pos x="f54" y="f61"/>
                </a:cxn>
                <a:cxn ang="f41">
                  <a:pos x="f54" y="f55"/>
                </a:cxn>
              </a:cxnLst>
              <a:rect l="f50" t="f53" r="f51" b="f52"/>
              <a:pathLst>
                <a:path w="411319" h="481165">
                  <a:moveTo>
                    <a:pt x="f5" y="f8"/>
                  </a:moveTo>
                  <a:lnTo>
                    <a:pt x="f9" y="f8"/>
                  </a:lnTo>
                  <a:lnTo>
                    <a:pt x="f9" y="f5"/>
                  </a:lnTo>
                  <a:lnTo>
                    <a:pt x="f6" y="f10"/>
                  </a:lnTo>
                  <a:lnTo>
                    <a:pt x="f9" y="f7"/>
                  </a:lnTo>
                  <a:lnTo>
                    <a:pt x="f9" y="f11"/>
                  </a:lnTo>
                  <a:lnTo>
                    <a:pt x="f5" y="f11"/>
                  </a:lnTo>
                  <a:lnTo>
                    <a:pt x="f5" y="f8"/>
                  </a:lnTo>
                  <a:close/>
                </a:path>
              </a:pathLst>
            </a:custGeom>
            <a:solidFill>
              <a:srgbClr val="C48170"/>
            </a:solidFill>
            <a:ln cap="flat">
              <a:noFill/>
              <a:prstDash val="solid"/>
            </a:ln>
          </p:spPr>
          <p:txBody>
            <a:bodyPr vert="horz" wrap="square" lIns="0" tIns="96231" rIns="123398" bIns="96231" anchor="ctr" anchorCtr="1" compatLnSpc="1">
              <a:noAutofit/>
            </a:bodyPr>
            <a:lstStyle/>
            <a:p>
              <a:pPr marL="0" marR="0" lvl="0" indent="0" algn="ctr" defTabSz="888952" rtl="0" fontAlgn="auto" hangingPunct="1">
                <a:lnSpc>
                  <a:spcPct val="90000"/>
                </a:lnSpc>
                <a:spcBef>
                  <a:spcPts val="0"/>
                </a:spcBef>
                <a:spcAft>
                  <a:spcPts val="800"/>
                </a:spcAft>
                <a:buNone/>
                <a:tabLst/>
                <a:defRPr sz="1800" b="0" i="0" u="none" strike="noStrike" kern="0" cap="none" spc="0" baseline="0">
                  <a:solidFill>
                    <a:srgbClr val="000000"/>
                  </a:solidFill>
                  <a:uFillTx/>
                </a:defRPr>
              </a:pPr>
              <a:endParaRPr lang="en-US" sz="2000" b="0" i="0" u="none" strike="noStrike" kern="0" cap="none" spc="0" baseline="0">
                <a:solidFill>
                  <a:srgbClr val="FFFFFF"/>
                </a:solidFill>
                <a:uFillTx/>
                <a:latin typeface="Calibri"/>
              </a:endParaRPr>
            </a:p>
          </p:txBody>
        </p:sp>
        <p:sp>
          <p:nvSpPr>
            <p:cNvPr id="9" name="Freeform: Shape 8">
              <a:extLst>
                <a:ext uri="{FF2B5EF4-FFF2-40B4-BE49-F238E27FC236}">
                  <a16:creationId xmlns:a16="http://schemas.microsoft.com/office/drawing/2014/main" id="{827AD81E-0C3C-18CF-7D1A-D7D5F9567F67}"/>
                </a:ext>
              </a:extLst>
            </p:cNvPr>
            <p:cNvSpPr/>
            <p:nvPr/>
          </p:nvSpPr>
          <p:spPr>
            <a:xfrm>
              <a:off x="6691405" y="1047756"/>
              <a:ext cx="1940183" cy="5129207"/>
            </a:xfrm>
            <a:custGeom>
              <a:avLst/>
              <a:gdLst>
                <a:gd name="f0" fmla="val 10800000"/>
                <a:gd name="f1" fmla="val 5400000"/>
                <a:gd name="f2" fmla="val 180"/>
                <a:gd name="f3" fmla="val w"/>
                <a:gd name="f4" fmla="val h"/>
                <a:gd name="f5" fmla="val 0"/>
                <a:gd name="f6" fmla="val 1940184"/>
                <a:gd name="f7" fmla="val 5129212"/>
                <a:gd name="f8" fmla="val 194018"/>
                <a:gd name="f9" fmla="val 86865"/>
                <a:gd name="f10" fmla="val 1746166"/>
                <a:gd name="f11" fmla="val 1853319"/>
                <a:gd name="f12" fmla="val 4935194"/>
                <a:gd name="f13" fmla="val 5042347"/>
                <a:gd name="f14" fmla="+- 0 0 -90"/>
                <a:gd name="f15" fmla="*/ f3 1 1940184"/>
                <a:gd name="f16" fmla="*/ f4 1 5129212"/>
                <a:gd name="f17" fmla="+- f7 0 f5"/>
                <a:gd name="f18" fmla="+- f6 0 f5"/>
                <a:gd name="f19" fmla="*/ f14 f0 1"/>
                <a:gd name="f20" fmla="*/ f18 1 1940184"/>
                <a:gd name="f21" fmla="*/ f17 1 5129212"/>
                <a:gd name="f22" fmla="*/ 0 f18 1"/>
                <a:gd name="f23" fmla="*/ 194018 f17 1"/>
                <a:gd name="f24" fmla="*/ 194018 f18 1"/>
                <a:gd name="f25" fmla="*/ 0 f17 1"/>
                <a:gd name="f26" fmla="*/ 1746166 f18 1"/>
                <a:gd name="f27" fmla="*/ 1940184 f18 1"/>
                <a:gd name="f28" fmla="*/ 4935194 f17 1"/>
                <a:gd name="f29" fmla="*/ 5129212 f17 1"/>
                <a:gd name="f30" fmla="*/ f19 1 f2"/>
                <a:gd name="f31" fmla="*/ f22 1 1940184"/>
                <a:gd name="f32" fmla="*/ f23 1 5129212"/>
                <a:gd name="f33" fmla="*/ f24 1 1940184"/>
                <a:gd name="f34" fmla="*/ f25 1 5129212"/>
                <a:gd name="f35" fmla="*/ f26 1 1940184"/>
                <a:gd name="f36" fmla="*/ f27 1 1940184"/>
                <a:gd name="f37" fmla="*/ f28 1 5129212"/>
                <a:gd name="f38" fmla="*/ f29 1 5129212"/>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940184" h="5129212">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B98A82"/>
            </a:solidFill>
            <a:ln w="12701" cap="flat">
              <a:solidFill>
                <a:srgbClr val="FFFFFF"/>
              </a:solidFill>
              <a:prstDash val="solid"/>
              <a:miter/>
            </a:ln>
          </p:spPr>
          <p:txBody>
            <a:bodyPr vert="horz" wrap="square" lIns="125409" tIns="125409" rIns="125409" bIns="125409" anchor="ctr" anchorCtr="1" compatLnSpc="1">
              <a:noAutofit/>
            </a:bodyPr>
            <a:lstStyle/>
            <a:p>
              <a:pPr marL="0" marR="0" lvl="0" indent="0" algn="ctr" defTabSz="800063"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1801" b="0" i="1" u="none" strike="noStrike" kern="0" cap="none" spc="0" baseline="0">
                  <a:solidFill>
                    <a:srgbClr val="000000"/>
                  </a:solidFill>
                  <a:uFillTx/>
                  <a:latin typeface="Times New Roman" pitchFamily="18"/>
                  <a:cs typeface="Times New Roman" pitchFamily="18"/>
                </a:rPr>
                <a:t>SEC-3</a:t>
              </a:r>
              <a:r>
                <a:rPr lang="en-US" sz="1801" b="0" i="0" u="none" strike="noStrike" kern="0" cap="none" spc="0" baseline="0">
                  <a:solidFill>
                    <a:srgbClr val="000000"/>
                  </a:solidFill>
                  <a:uFillTx/>
                  <a:latin typeface="Times New Roman" pitchFamily="18"/>
                  <a:cs typeface="Times New Roman" pitchFamily="18"/>
                </a:rPr>
                <a:t>- The system should also protect our application from getting hacked and sensitive data like card details from getting stolen. The application shall also offer a pay at delivery option where customers can pay when they get delivered if they don't feel like giving their card details.</a:t>
              </a:r>
            </a:p>
          </p:txBody>
        </p:sp>
        <p:sp>
          <p:nvSpPr>
            <p:cNvPr id="10" name="Freeform: Shape 9">
              <a:extLst>
                <a:ext uri="{FF2B5EF4-FFF2-40B4-BE49-F238E27FC236}">
                  <a16:creationId xmlns:a16="http://schemas.microsoft.com/office/drawing/2014/main" id="{A1E464FF-FACF-4CCF-0AAC-FB5AFD3F4523}"/>
                </a:ext>
              </a:extLst>
            </p:cNvPr>
            <p:cNvSpPr/>
            <p:nvPr/>
          </p:nvSpPr>
          <p:spPr>
            <a:xfrm>
              <a:off x="8825605" y="3371785"/>
              <a:ext cx="411315" cy="481166"/>
            </a:xfrm>
            <a:custGeom>
              <a:avLst/>
              <a:gdLst>
                <a:gd name="f0" fmla="val 10800000"/>
                <a:gd name="f1" fmla="val 5400000"/>
                <a:gd name="f2" fmla="val 180"/>
                <a:gd name="f3" fmla="val w"/>
                <a:gd name="f4" fmla="val h"/>
                <a:gd name="f5" fmla="val 0"/>
                <a:gd name="f6" fmla="val 411319"/>
                <a:gd name="f7" fmla="val 481165"/>
                <a:gd name="f8" fmla="val 96233"/>
                <a:gd name="f9" fmla="val 205660"/>
                <a:gd name="f10" fmla="val 240583"/>
                <a:gd name="f11" fmla="val 384932"/>
                <a:gd name="f12" fmla="+- 0 0 -90"/>
                <a:gd name="f13" fmla="*/ f3 1 411319"/>
                <a:gd name="f14" fmla="*/ f4 1 481165"/>
                <a:gd name="f15" fmla="+- f7 0 f5"/>
                <a:gd name="f16" fmla="+- f6 0 f5"/>
                <a:gd name="f17" fmla="*/ f12 f0 1"/>
                <a:gd name="f18" fmla="*/ f16 1 411319"/>
                <a:gd name="f19" fmla="*/ f15 1 481165"/>
                <a:gd name="f20" fmla="*/ 0 f16 1"/>
                <a:gd name="f21" fmla="*/ 96233 f15 1"/>
                <a:gd name="f22" fmla="*/ 205660 f16 1"/>
                <a:gd name="f23" fmla="*/ 0 f15 1"/>
                <a:gd name="f24" fmla="*/ 411319 f16 1"/>
                <a:gd name="f25" fmla="*/ 240583 f15 1"/>
                <a:gd name="f26" fmla="*/ 481165 f15 1"/>
                <a:gd name="f27" fmla="*/ 384932 f15 1"/>
                <a:gd name="f28" fmla="*/ f17 1 f2"/>
                <a:gd name="f29" fmla="*/ f20 1 411319"/>
                <a:gd name="f30" fmla="*/ f21 1 481165"/>
                <a:gd name="f31" fmla="*/ f22 1 411319"/>
                <a:gd name="f32" fmla="*/ f23 1 481165"/>
                <a:gd name="f33" fmla="*/ f24 1 411319"/>
                <a:gd name="f34" fmla="*/ f25 1 481165"/>
                <a:gd name="f35" fmla="*/ f26 1 481165"/>
                <a:gd name="f36" fmla="*/ f27 1 481165"/>
                <a:gd name="f37" fmla="*/ f5 1 f18"/>
                <a:gd name="f38" fmla="*/ f6 1 f18"/>
                <a:gd name="f39" fmla="*/ f5 1 f19"/>
                <a:gd name="f40" fmla="*/ f7 1 f19"/>
                <a:gd name="f41" fmla="+- f28 0 f1"/>
                <a:gd name="f42" fmla="*/ f29 1 f18"/>
                <a:gd name="f43" fmla="*/ f30 1 f19"/>
                <a:gd name="f44" fmla="*/ f31 1 f18"/>
                <a:gd name="f45" fmla="*/ f32 1 f19"/>
                <a:gd name="f46" fmla="*/ f33 1 f18"/>
                <a:gd name="f47" fmla="*/ f34 1 f19"/>
                <a:gd name="f48" fmla="*/ f35 1 f19"/>
                <a:gd name="f49" fmla="*/ f36 1 f19"/>
                <a:gd name="f50" fmla="*/ f37 f13 1"/>
                <a:gd name="f51" fmla="*/ f38 f13 1"/>
                <a:gd name="f52" fmla="*/ f40 f14 1"/>
                <a:gd name="f53" fmla="*/ f39 f14 1"/>
                <a:gd name="f54" fmla="*/ f42 f13 1"/>
                <a:gd name="f55" fmla="*/ f43 f14 1"/>
                <a:gd name="f56" fmla="*/ f44 f13 1"/>
                <a:gd name="f57" fmla="*/ f45 f14 1"/>
                <a:gd name="f58" fmla="*/ f46 f13 1"/>
                <a:gd name="f59" fmla="*/ f47 f14 1"/>
                <a:gd name="f60" fmla="*/ f48 f14 1"/>
                <a:gd name="f61" fmla="*/ f49 f14 1"/>
              </a:gdLst>
              <a:ahLst/>
              <a:cxnLst>
                <a:cxn ang="3cd4">
                  <a:pos x="hc" y="t"/>
                </a:cxn>
                <a:cxn ang="0">
                  <a:pos x="r" y="vc"/>
                </a:cxn>
                <a:cxn ang="cd4">
                  <a:pos x="hc" y="b"/>
                </a:cxn>
                <a:cxn ang="cd2">
                  <a:pos x="l" y="vc"/>
                </a:cxn>
                <a:cxn ang="f41">
                  <a:pos x="f54" y="f55"/>
                </a:cxn>
                <a:cxn ang="f41">
                  <a:pos x="f56" y="f55"/>
                </a:cxn>
                <a:cxn ang="f41">
                  <a:pos x="f56" y="f57"/>
                </a:cxn>
                <a:cxn ang="f41">
                  <a:pos x="f58" y="f59"/>
                </a:cxn>
                <a:cxn ang="f41">
                  <a:pos x="f56" y="f60"/>
                </a:cxn>
                <a:cxn ang="f41">
                  <a:pos x="f56" y="f61"/>
                </a:cxn>
                <a:cxn ang="f41">
                  <a:pos x="f54" y="f61"/>
                </a:cxn>
                <a:cxn ang="f41">
                  <a:pos x="f54" y="f55"/>
                </a:cxn>
              </a:cxnLst>
              <a:rect l="f50" t="f53" r="f51" b="f52"/>
              <a:pathLst>
                <a:path w="411319" h="481165">
                  <a:moveTo>
                    <a:pt x="f5" y="f8"/>
                  </a:moveTo>
                  <a:lnTo>
                    <a:pt x="f9" y="f8"/>
                  </a:lnTo>
                  <a:lnTo>
                    <a:pt x="f9" y="f5"/>
                  </a:lnTo>
                  <a:lnTo>
                    <a:pt x="f6" y="f10"/>
                  </a:lnTo>
                  <a:lnTo>
                    <a:pt x="f9" y="f7"/>
                  </a:lnTo>
                  <a:lnTo>
                    <a:pt x="f9" y="f11"/>
                  </a:lnTo>
                  <a:lnTo>
                    <a:pt x="f5" y="f11"/>
                  </a:lnTo>
                  <a:lnTo>
                    <a:pt x="f5" y="f8"/>
                  </a:lnTo>
                  <a:close/>
                </a:path>
              </a:pathLst>
            </a:custGeom>
            <a:solidFill>
              <a:srgbClr val="A5A5A5"/>
            </a:solidFill>
            <a:ln cap="flat">
              <a:noFill/>
              <a:prstDash val="solid"/>
            </a:ln>
          </p:spPr>
          <p:txBody>
            <a:bodyPr vert="horz" wrap="square" lIns="0" tIns="96231" rIns="123398" bIns="96231" anchor="ctr" anchorCtr="1" compatLnSpc="1">
              <a:noAutofit/>
            </a:bodyPr>
            <a:lstStyle/>
            <a:p>
              <a:pPr marL="0" marR="0" lvl="0" indent="0" algn="ctr" defTabSz="888952" rtl="0" fontAlgn="auto" hangingPunct="1">
                <a:lnSpc>
                  <a:spcPct val="90000"/>
                </a:lnSpc>
                <a:spcBef>
                  <a:spcPts val="0"/>
                </a:spcBef>
                <a:spcAft>
                  <a:spcPts val="800"/>
                </a:spcAft>
                <a:buNone/>
                <a:tabLst/>
                <a:defRPr sz="1800" b="0" i="0" u="none" strike="noStrike" kern="0" cap="none" spc="0" baseline="0">
                  <a:solidFill>
                    <a:srgbClr val="000000"/>
                  </a:solidFill>
                  <a:uFillTx/>
                </a:defRPr>
              </a:pPr>
              <a:endParaRPr lang="en-US" sz="2000" b="0" i="0" u="none" strike="noStrike" kern="0" cap="none" spc="0" baseline="0">
                <a:solidFill>
                  <a:srgbClr val="FFFFFF"/>
                </a:solidFill>
                <a:uFillTx/>
                <a:latin typeface="Calibri"/>
              </a:endParaRPr>
            </a:p>
          </p:txBody>
        </p:sp>
        <p:sp>
          <p:nvSpPr>
            <p:cNvPr id="11" name="Freeform: Shape 10">
              <a:extLst>
                <a:ext uri="{FF2B5EF4-FFF2-40B4-BE49-F238E27FC236}">
                  <a16:creationId xmlns:a16="http://schemas.microsoft.com/office/drawing/2014/main" id="{25C88C0F-D1B3-3BAA-1921-661E4E3385CA}"/>
                </a:ext>
              </a:extLst>
            </p:cNvPr>
            <p:cNvSpPr/>
            <p:nvPr/>
          </p:nvSpPr>
          <p:spPr>
            <a:xfrm>
              <a:off x="9407658" y="1047756"/>
              <a:ext cx="1940183" cy="5129207"/>
            </a:xfrm>
            <a:custGeom>
              <a:avLst/>
              <a:gdLst>
                <a:gd name="f0" fmla="val 10800000"/>
                <a:gd name="f1" fmla="val 5400000"/>
                <a:gd name="f2" fmla="val 180"/>
                <a:gd name="f3" fmla="val w"/>
                <a:gd name="f4" fmla="val h"/>
                <a:gd name="f5" fmla="val 0"/>
                <a:gd name="f6" fmla="val 1940184"/>
                <a:gd name="f7" fmla="val 5129212"/>
                <a:gd name="f8" fmla="val 194018"/>
                <a:gd name="f9" fmla="val 86865"/>
                <a:gd name="f10" fmla="val 1746166"/>
                <a:gd name="f11" fmla="val 1853319"/>
                <a:gd name="f12" fmla="val 4935194"/>
                <a:gd name="f13" fmla="val 5042347"/>
                <a:gd name="f14" fmla="+- 0 0 -90"/>
                <a:gd name="f15" fmla="*/ f3 1 1940184"/>
                <a:gd name="f16" fmla="*/ f4 1 5129212"/>
                <a:gd name="f17" fmla="+- f7 0 f5"/>
                <a:gd name="f18" fmla="+- f6 0 f5"/>
                <a:gd name="f19" fmla="*/ f14 f0 1"/>
                <a:gd name="f20" fmla="*/ f18 1 1940184"/>
                <a:gd name="f21" fmla="*/ f17 1 5129212"/>
                <a:gd name="f22" fmla="*/ 0 f18 1"/>
                <a:gd name="f23" fmla="*/ 194018 f17 1"/>
                <a:gd name="f24" fmla="*/ 194018 f18 1"/>
                <a:gd name="f25" fmla="*/ 0 f17 1"/>
                <a:gd name="f26" fmla="*/ 1746166 f18 1"/>
                <a:gd name="f27" fmla="*/ 1940184 f18 1"/>
                <a:gd name="f28" fmla="*/ 4935194 f17 1"/>
                <a:gd name="f29" fmla="*/ 5129212 f17 1"/>
                <a:gd name="f30" fmla="*/ f19 1 f2"/>
                <a:gd name="f31" fmla="*/ f22 1 1940184"/>
                <a:gd name="f32" fmla="*/ f23 1 5129212"/>
                <a:gd name="f33" fmla="*/ f24 1 1940184"/>
                <a:gd name="f34" fmla="*/ f25 1 5129212"/>
                <a:gd name="f35" fmla="*/ f26 1 1940184"/>
                <a:gd name="f36" fmla="*/ f27 1 1940184"/>
                <a:gd name="f37" fmla="*/ f28 1 5129212"/>
                <a:gd name="f38" fmla="*/ f29 1 5129212"/>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940184" h="5129212">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A5A5A5"/>
            </a:solidFill>
            <a:ln w="12701" cap="flat">
              <a:solidFill>
                <a:srgbClr val="FFFFFF"/>
              </a:solidFill>
              <a:prstDash val="solid"/>
              <a:miter/>
            </a:ln>
          </p:spPr>
          <p:txBody>
            <a:bodyPr vert="horz" wrap="square" lIns="133026" tIns="133026" rIns="133026" bIns="133026" anchor="ctr" anchorCtr="1" compatLnSpc="1">
              <a:noAutofit/>
            </a:bodyPr>
            <a:lstStyle/>
            <a:p>
              <a:pPr marL="0" marR="0" lvl="0" indent="0" algn="ctr" defTabSz="888952"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2000" b="0" i="1" u="none" strike="noStrike" kern="0" cap="none" spc="0" baseline="0">
                  <a:solidFill>
                    <a:srgbClr val="000000"/>
                  </a:solidFill>
                  <a:uFillTx/>
                  <a:latin typeface="Times New Roman" pitchFamily="18"/>
                  <a:cs typeface="Times New Roman" pitchFamily="18"/>
                </a:rPr>
                <a:t>SEC-4</a:t>
              </a:r>
              <a:r>
                <a:rPr lang="en-US" sz="2000" b="0" i="0" u="none" strike="noStrike" kern="0" cap="none" spc="0" baseline="0">
                  <a:solidFill>
                    <a:srgbClr val="000000"/>
                  </a:solidFill>
                  <a:uFillTx/>
                  <a:latin typeface="Times New Roman" pitchFamily="18"/>
                  <a:cs typeface="Times New Roman" pitchFamily="18"/>
                </a:rPr>
                <a:t>- So in this application the user’s actions are recorded but they are not monitored and are not used against them just like any other applications do. The application aims to give preference to the customers interests and respect their privacy.</a:t>
              </a:r>
            </a:p>
          </p:txBody>
        </p:sp>
      </p:grpSp>
    </p:spTree>
  </p:cSld>
  <p:clrMapOvr>
    <a:masterClrMapping/>
  </p:clrMapOvr>
  <mc:AlternateContent xmlns:mc="http://schemas.openxmlformats.org/markup-compatibility/2006" xmlns:p14="http://schemas.microsoft.com/office/powerpoint/2010/main">
    <mc:Choice Requires="p14">
      <p:transition spd="slow" p14:dur="1750">
        <p14:glitter pattern="hexagon"/>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name="Slide66">
    <p:bg>
      <p:bgPr>
        <a:solidFill>
          <a:srgbClr val="FFFFFF"/>
        </a:solidFill>
        <a:effectLst/>
      </p:bgPr>
    </p:bg>
    <p:spTree>
      <p:nvGrpSpPr>
        <p:cNvPr id="1" name=""/>
        <p:cNvGrpSpPr/>
        <p:nvPr/>
      </p:nvGrpSpPr>
      <p:grpSpPr>
        <a:xfrm>
          <a:off x="0" y="0"/>
          <a:ext cx="0" cy="0"/>
          <a:chOff x="0" y="0"/>
          <a:chExt cx="0" cy="0"/>
        </a:xfrm>
      </p:grpSpPr>
      <p:sp>
        <p:nvSpPr>
          <p:cNvPr id="2" name="Rectangle 33798">
            <a:extLst>
              <a:ext uri="{FF2B5EF4-FFF2-40B4-BE49-F238E27FC236}">
                <a16:creationId xmlns:a16="http://schemas.microsoft.com/office/drawing/2014/main" id="{E100D828-BC5E-53AE-1DBB-4EA772AF919C}"/>
              </a:ext>
            </a:extLst>
          </p:cNvPr>
          <p:cNvSpPr>
            <a:spLocks noMove="1" noResize="1"/>
          </p:cNvSpPr>
          <p:nvPr/>
        </p:nvSpPr>
        <p:spPr>
          <a:xfrm>
            <a:off x="1536" y="0"/>
            <a:ext cx="12188952" cy="6858000"/>
          </a:xfrm>
          <a:prstGeom prst="rect">
            <a:avLst/>
          </a:prstGeom>
          <a:no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pic>
        <p:nvPicPr>
          <p:cNvPr id="3" name="Content Placeholder 2" descr="Safety first | Typography logo inspiration, Typography logo, Hand lettering  logo">
            <a:extLst>
              <a:ext uri="{FF2B5EF4-FFF2-40B4-BE49-F238E27FC236}">
                <a16:creationId xmlns:a16="http://schemas.microsoft.com/office/drawing/2014/main" id="{E0C1EA53-5F82-33F3-CDA4-B4E6A8085296}"/>
              </a:ext>
            </a:extLst>
          </p:cNvPr>
          <p:cNvPicPr>
            <a:picLocks noGrp="1" noChangeAspect="1"/>
          </p:cNvPicPr>
          <p:nvPr>
            <p:ph idx="1"/>
          </p:nvPr>
        </p:nvPicPr>
        <p:blipFill>
          <a:blip r:embed="rId2"/>
          <a:srcRect t="7201" b="10397"/>
          <a:stretch>
            <a:fillRect/>
          </a:stretch>
        </p:blipFill>
        <p:spPr>
          <a:xfrm>
            <a:off x="18" y="1289"/>
            <a:ext cx="12191978" cy="6856719"/>
          </a:xfr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name="Slide67">
    <p:bg>
      <p:bgPr>
        <a:solidFill>
          <a:srgbClr val="000000"/>
        </a:solid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427D9950-68FB-4444-A5BF-3E3CB2E0F2A5}"/>
              </a:ext>
            </a:extLst>
          </p:cNvPr>
          <p:cNvSpPr>
            <a:spLocks noMove="1" noResize="1"/>
          </p:cNvSpPr>
          <p:nvPr/>
        </p:nvSpPr>
        <p:spPr>
          <a:xfrm>
            <a:off x="9" y="0"/>
            <a:ext cx="12191996" cy="6858000"/>
          </a:xfrm>
          <a:prstGeom prst="rect">
            <a:avLst/>
          </a:pr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pic>
        <p:nvPicPr>
          <p:cNvPr id="3" name="Picture 5">
            <a:extLst>
              <a:ext uri="{FF2B5EF4-FFF2-40B4-BE49-F238E27FC236}">
                <a16:creationId xmlns:a16="http://schemas.microsoft.com/office/drawing/2014/main" id="{683C630F-4D2A-3026-F5BC-378292752696}"/>
              </a:ext>
            </a:extLst>
          </p:cNvPr>
          <p:cNvPicPr>
            <a:picLocks noChangeAspect="1"/>
          </p:cNvPicPr>
          <p:nvPr/>
        </p:nvPicPr>
        <p:blipFill>
          <a:blip r:embed="rId2">
            <a:alphaModFix amt="35000"/>
          </a:blip>
          <a:srcRect/>
          <a:stretch>
            <a:fillRect/>
          </a:stretch>
        </p:blipFill>
        <p:spPr>
          <a:xfrm>
            <a:off x="18" y="18"/>
            <a:ext cx="12191978" cy="6857990"/>
          </a:xfrm>
          <a:prstGeom prst="rect">
            <a:avLst/>
          </a:prstGeom>
          <a:noFill/>
          <a:ln cap="flat">
            <a:noFill/>
          </a:ln>
        </p:spPr>
      </p:pic>
      <p:grpSp>
        <p:nvGrpSpPr>
          <p:cNvPr id="4" name="Content Placeholder 2">
            <a:extLst>
              <a:ext uri="{FF2B5EF4-FFF2-40B4-BE49-F238E27FC236}">
                <a16:creationId xmlns:a16="http://schemas.microsoft.com/office/drawing/2014/main" id="{E4BF3378-64A6-4F8A-4796-F094EA50FC79}"/>
              </a:ext>
            </a:extLst>
          </p:cNvPr>
          <p:cNvGrpSpPr/>
          <p:nvPr/>
        </p:nvGrpSpPr>
        <p:grpSpPr>
          <a:xfrm>
            <a:off x="0" y="68031"/>
            <a:ext cx="12191978" cy="6721918"/>
            <a:chOff x="0" y="68031"/>
            <a:chExt cx="12191978" cy="6721918"/>
          </a:xfrm>
        </p:grpSpPr>
        <p:sp>
          <p:nvSpPr>
            <p:cNvPr id="5" name="Freeform: Shape 4">
              <a:extLst>
                <a:ext uri="{FF2B5EF4-FFF2-40B4-BE49-F238E27FC236}">
                  <a16:creationId xmlns:a16="http://schemas.microsoft.com/office/drawing/2014/main" id="{C4BF31EB-B267-CCFA-07D6-D484A0F47C4C}"/>
                </a:ext>
              </a:extLst>
            </p:cNvPr>
            <p:cNvSpPr/>
            <p:nvPr/>
          </p:nvSpPr>
          <p:spPr>
            <a:xfrm>
              <a:off x="0" y="68031"/>
              <a:ext cx="12191978" cy="1628637"/>
            </a:xfrm>
            <a:custGeom>
              <a:avLst/>
              <a:gdLst>
                <a:gd name="f0" fmla="val 10800000"/>
                <a:gd name="f1" fmla="val 5400000"/>
                <a:gd name="f2" fmla="val 180"/>
                <a:gd name="f3" fmla="val w"/>
                <a:gd name="f4" fmla="val h"/>
                <a:gd name="f5" fmla="val 0"/>
                <a:gd name="f6" fmla="val 12191980"/>
                <a:gd name="f7" fmla="val 1628639"/>
                <a:gd name="f8" fmla="val 271445"/>
                <a:gd name="f9" fmla="val 121530"/>
                <a:gd name="f10" fmla="val 11920535"/>
                <a:gd name="f11" fmla="val 12070450"/>
                <a:gd name="f12" fmla="val 1357194"/>
                <a:gd name="f13" fmla="val 1507109"/>
                <a:gd name="f14" fmla="+- 0 0 -90"/>
                <a:gd name="f15" fmla="*/ f3 1 12191980"/>
                <a:gd name="f16" fmla="*/ f4 1 1628639"/>
                <a:gd name="f17" fmla="+- f7 0 f5"/>
                <a:gd name="f18" fmla="+- f6 0 f5"/>
                <a:gd name="f19" fmla="*/ f14 f0 1"/>
                <a:gd name="f20" fmla="*/ f18 1 12191980"/>
                <a:gd name="f21" fmla="*/ f17 1 1628639"/>
                <a:gd name="f22" fmla="*/ 0 f18 1"/>
                <a:gd name="f23" fmla="*/ 271445 f17 1"/>
                <a:gd name="f24" fmla="*/ 271445 f18 1"/>
                <a:gd name="f25" fmla="*/ 0 f17 1"/>
                <a:gd name="f26" fmla="*/ 11920535 f18 1"/>
                <a:gd name="f27" fmla="*/ 12191980 f18 1"/>
                <a:gd name="f28" fmla="*/ 1357194 f17 1"/>
                <a:gd name="f29" fmla="*/ 1628639 f17 1"/>
                <a:gd name="f30" fmla="*/ f19 1 f2"/>
                <a:gd name="f31" fmla="*/ f22 1 12191980"/>
                <a:gd name="f32" fmla="*/ f23 1 1628639"/>
                <a:gd name="f33" fmla="*/ f24 1 12191980"/>
                <a:gd name="f34" fmla="*/ f25 1 1628639"/>
                <a:gd name="f35" fmla="*/ f26 1 12191980"/>
                <a:gd name="f36" fmla="*/ f27 1 12191980"/>
                <a:gd name="f37" fmla="*/ f28 1 1628639"/>
                <a:gd name="f38" fmla="*/ f29 1 1628639"/>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2191980" h="1628639">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ED7D31"/>
            </a:solidFill>
            <a:ln w="12701" cap="flat">
              <a:solidFill>
                <a:srgbClr val="FFFFFF"/>
              </a:solidFill>
              <a:prstDash val="solid"/>
              <a:miter/>
            </a:ln>
          </p:spPr>
          <p:txBody>
            <a:bodyPr vert="horz" wrap="square" lIns="170947" tIns="170947" rIns="170947" bIns="170947" anchor="ctr" anchorCtr="0" compatLnSpc="1">
              <a:noAutofit/>
            </a:bodyPr>
            <a:lstStyle/>
            <a:p>
              <a:pPr marL="0" marR="0" lvl="0" indent="0" algn="l" defTabSz="1066748" rtl="0" fontAlgn="auto" hangingPunct="1">
                <a:lnSpc>
                  <a:spcPct val="90000"/>
                </a:lnSpc>
                <a:spcBef>
                  <a:spcPts val="0"/>
                </a:spcBef>
                <a:spcAft>
                  <a:spcPts val="1000"/>
                </a:spcAft>
                <a:buNone/>
                <a:tabLst/>
                <a:defRPr sz="1800" b="0" i="0" u="none" strike="noStrike" kern="0" cap="none" spc="0" baseline="0">
                  <a:solidFill>
                    <a:srgbClr val="000000"/>
                  </a:solidFill>
                  <a:uFillTx/>
                </a:defRPr>
              </a:pPr>
              <a:r>
                <a:rPr lang="en-US" sz="2400" b="0" i="1" u="none" strike="noStrike" kern="0" cap="none" spc="0" baseline="0">
                  <a:solidFill>
                    <a:srgbClr val="FFFFFF"/>
                  </a:solidFill>
                  <a:uFillTx/>
                  <a:latin typeface="Times New Roman" pitchFamily="18"/>
                  <a:cs typeface="Times New Roman" pitchFamily="18"/>
                </a:rPr>
                <a:t>SAF-1</a:t>
              </a:r>
              <a:r>
                <a:rPr lang="en-US" sz="2400" b="0" i="0" u="none" strike="noStrike" kern="0" cap="none" spc="0" baseline="0">
                  <a:solidFill>
                    <a:srgbClr val="FFFFFF"/>
                  </a:solidFill>
                  <a:uFillTx/>
                  <a:latin typeface="Times New Roman" pitchFamily="18"/>
                  <a:cs typeface="Times New Roman" pitchFamily="18"/>
                </a:rPr>
                <a:t>- Not just the customer's safety, but the safety of the application is also important so that the application can be kept running most of the time. The system shall protect the application from hackers and fraudsters who buy limited edition stock in bulk and use them for their own profit.</a:t>
              </a:r>
            </a:p>
          </p:txBody>
        </p:sp>
        <p:sp>
          <p:nvSpPr>
            <p:cNvPr id="6" name="Freeform: Shape 5">
              <a:extLst>
                <a:ext uri="{FF2B5EF4-FFF2-40B4-BE49-F238E27FC236}">
                  <a16:creationId xmlns:a16="http://schemas.microsoft.com/office/drawing/2014/main" id="{65CFA5AF-D2D5-3B3D-D453-8E77C9D91D38}"/>
                </a:ext>
              </a:extLst>
            </p:cNvPr>
            <p:cNvSpPr/>
            <p:nvPr/>
          </p:nvSpPr>
          <p:spPr>
            <a:xfrm>
              <a:off x="0" y="1765797"/>
              <a:ext cx="12191978" cy="1628637"/>
            </a:xfrm>
            <a:custGeom>
              <a:avLst/>
              <a:gdLst>
                <a:gd name="f0" fmla="val 10800000"/>
                <a:gd name="f1" fmla="val 5400000"/>
                <a:gd name="f2" fmla="val 180"/>
                <a:gd name="f3" fmla="val w"/>
                <a:gd name="f4" fmla="val h"/>
                <a:gd name="f5" fmla="val 0"/>
                <a:gd name="f6" fmla="val 12191980"/>
                <a:gd name="f7" fmla="val 1628639"/>
                <a:gd name="f8" fmla="val 271445"/>
                <a:gd name="f9" fmla="val 121530"/>
                <a:gd name="f10" fmla="val 11920535"/>
                <a:gd name="f11" fmla="val 12070450"/>
                <a:gd name="f12" fmla="val 1357194"/>
                <a:gd name="f13" fmla="val 1507109"/>
                <a:gd name="f14" fmla="+- 0 0 -90"/>
                <a:gd name="f15" fmla="*/ f3 1 12191980"/>
                <a:gd name="f16" fmla="*/ f4 1 1628639"/>
                <a:gd name="f17" fmla="+- f7 0 f5"/>
                <a:gd name="f18" fmla="+- f6 0 f5"/>
                <a:gd name="f19" fmla="*/ f14 f0 1"/>
                <a:gd name="f20" fmla="*/ f18 1 12191980"/>
                <a:gd name="f21" fmla="*/ f17 1 1628639"/>
                <a:gd name="f22" fmla="*/ 0 f18 1"/>
                <a:gd name="f23" fmla="*/ 271445 f17 1"/>
                <a:gd name="f24" fmla="*/ 271445 f18 1"/>
                <a:gd name="f25" fmla="*/ 0 f17 1"/>
                <a:gd name="f26" fmla="*/ 11920535 f18 1"/>
                <a:gd name="f27" fmla="*/ 12191980 f18 1"/>
                <a:gd name="f28" fmla="*/ 1357194 f17 1"/>
                <a:gd name="f29" fmla="*/ 1628639 f17 1"/>
                <a:gd name="f30" fmla="*/ f19 1 f2"/>
                <a:gd name="f31" fmla="*/ f22 1 12191980"/>
                <a:gd name="f32" fmla="*/ f23 1 1628639"/>
                <a:gd name="f33" fmla="*/ f24 1 12191980"/>
                <a:gd name="f34" fmla="*/ f25 1 1628639"/>
                <a:gd name="f35" fmla="*/ f26 1 12191980"/>
                <a:gd name="f36" fmla="*/ f27 1 12191980"/>
                <a:gd name="f37" fmla="*/ f28 1 1628639"/>
                <a:gd name="f38" fmla="*/ f29 1 1628639"/>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2191980" h="1628639">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A5A5A5"/>
            </a:solidFill>
            <a:ln w="12701" cap="flat">
              <a:solidFill>
                <a:srgbClr val="FFFFFF"/>
              </a:solidFill>
              <a:prstDash val="solid"/>
              <a:miter/>
            </a:ln>
          </p:spPr>
          <p:txBody>
            <a:bodyPr vert="horz" wrap="square" lIns="170947" tIns="170947" rIns="170947" bIns="170947" anchor="ctr" anchorCtr="0" compatLnSpc="1">
              <a:noAutofit/>
            </a:bodyPr>
            <a:lstStyle/>
            <a:p>
              <a:pPr marL="0" marR="0" lvl="0" indent="0" algn="l" defTabSz="1066748" rtl="0" fontAlgn="auto" hangingPunct="1">
                <a:lnSpc>
                  <a:spcPct val="90000"/>
                </a:lnSpc>
                <a:spcBef>
                  <a:spcPts val="0"/>
                </a:spcBef>
                <a:spcAft>
                  <a:spcPts val="1000"/>
                </a:spcAft>
                <a:buNone/>
                <a:tabLst/>
                <a:defRPr sz="1800" b="0" i="0" u="none" strike="noStrike" kern="0" cap="none" spc="0" baseline="0">
                  <a:solidFill>
                    <a:srgbClr val="000000"/>
                  </a:solidFill>
                  <a:uFillTx/>
                </a:defRPr>
              </a:pPr>
              <a:r>
                <a:rPr lang="en-US" sz="2400" b="0" i="1" u="none" strike="noStrike" kern="0" cap="none" spc="0" baseline="0">
                  <a:solidFill>
                    <a:srgbClr val="FFFFFF"/>
                  </a:solidFill>
                  <a:uFillTx/>
                  <a:latin typeface="Times New Roman" pitchFamily="18"/>
                  <a:cs typeface="Times New Roman" pitchFamily="18"/>
                </a:rPr>
                <a:t>SAF-2</a:t>
              </a:r>
              <a:r>
                <a:rPr lang="en-US" sz="2400" b="0" i="0" u="none" strike="noStrike" kern="0" cap="none" spc="0" baseline="0">
                  <a:solidFill>
                    <a:srgbClr val="FFFFFF"/>
                  </a:solidFill>
                  <a:uFillTx/>
                  <a:latin typeface="Times New Roman" pitchFamily="18"/>
                  <a:cs typeface="Times New Roman" pitchFamily="18"/>
                </a:rPr>
                <a:t>- To protect potential dangers, the system shall block bulk buyers and keep a check on the number of customers returning the products, since it would be an extra cost for the organization to ship and then accept the return. The organization must be clear and specific about the return policies.</a:t>
              </a:r>
            </a:p>
          </p:txBody>
        </p:sp>
        <p:sp>
          <p:nvSpPr>
            <p:cNvPr id="7" name="Freeform: Shape 6">
              <a:extLst>
                <a:ext uri="{FF2B5EF4-FFF2-40B4-BE49-F238E27FC236}">
                  <a16:creationId xmlns:a16="http://schemas.microsoft.com/office/drawing/2014/main" id="{9D6DAA31-2F97-863E-C2B8-0659F259688A}"/>
                </a:ext>
              </a:extLst>
            </p:cNvPr>
            <p:cNvSpPr/>
            <p:nvPr/>
          </p:nvSpPr>
          <p:spPr>
            <a:xfrm>
              <a:off x="0" y="3463555"/>
              <a:ext cx="12191978" cy="1628637"/>
            </a:xfrm>
            <a:custGeom>
              <a:avLst/>
              <a:gdLst>
                <a:gd name="f0" fmla="val 10800000"/>
                <a:gd name="f1" fmla="val 5400000"/>
                <a:gd name="f2" fmla="val 180"/>
                <a:gd name="f3" fmla="val w"/>
                <a:gd name="f4" fmla="val h"/>
                <a:gd name="f5" fmla="val 0"/>
                <a:gd name="f6" fmla="val 12191980"/>
                <a:gd name="f7" fmla="val 1628639"/>
                <a:gd name="f8" fmla="val 271445"/>
                <a:gd name="f9" fmla="val 121530"/>
                <a:gd name="f10" fmla="val 11920535"/>
                <a:gd name="f11" fmla="val 12070450"/>
                <a:gd name="f12" fmla="val 1357194"/>
                <a:gd name="f13" fmla="val 1507109"/>
                <a:gd name="f14" fmla="+- 0 0 -90"/>
                <a:gd name="f15" fmla="*/ f3 1 12191980"/>
                <a:gd name="f16" fmla="*/ f4 1 1628639"/>
                <a:gd name="f17" fmla="+- f7 0 f5"/>
                <a:gd name="f18" fmla="+- f6 0 f5"/>
                <a:gd name="f19" fmla="*/ f14 f0 1"/>
                <a:gd name="f20" fmla="*/ f18 1 12191980"/>
                <a:gd name="f21" fmla="*/ f17 1 1628639"/>
                <a:gd name="f22" fmla="*/ 0 f18 1"/>
                <a:gd name="f23" fmla="*/ 271445 f17 1"/>
                <a:gd name="f24" fmla="*/ 271445 f18 1"/>
                <a:gd name="f25" fmla="*/ 0 f17 1"/>
                <a:gd name="f26" fmla="*/ 11920535 f18 1"/>
                <a:gd name="f27" fmla="*/ 12191980 f18 1"/>
                <a:gd name="f28" fmla="*/ 1357194 f17 1"/>
                <a:gd name="f29" fmla="*/ 1628639 f17 1"/>
                <a:gd name="f30" fmla="*/ f19 1 f2"/>
                <a:gd name="f31" fmla="*/ f22 1 12191980"/>
                <a:gd name="f32" fmla="*/ f23 1 1628639"/>
                <a:gd name="f33" fmla="*/ f24 1 12191980"/>
                <a:gd name="f34" fmla="*/ f25 1 1628639"/>
                <a:gd name="f35" fmla="*/ f26 1 12191980"/>
                <a:gd name="f36" fmla="*/ f27 1 12191980"/>
                <a:gd name="f37" fmla="*/ f28 1 1628639"/>
                <a:gd name="f38" fmla="*/ f29 1 1628639"/>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2191980" h="1628639">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FFC000"/>
            </a:solidFill>
            <a:ln w="12701" cap="flat">
              <a:solidFill>
                <a:srgbClr val="FFFFFF"/>
              </a:solidFill>
              <a:prstDash val="solid"/>
              <a:miter/>
            </a:ln>
          </p:spPr>
          <p:txBody>
            <a:bodyPr vert="horz" wrap="square" lIns="170947" tIns="170947" rIns="170947" bIns="170947" anchor="ctr" anchorCtr="0" compatLnSpc="1">
              <a:noAutofit/>
            </a:bodyPr>
            <a:lstStyle/>
            <a:p>
              <a:pPr marL="0" marR="0" lvl="0" indent="0" algn="l" defTabSz="1066748" rtl="0" fontAlgn="auto" hangingPunct="1">
                <a:lnSpc>
                  <a:spcPct val="90000"/>
                </a:lnSpc>
                <a:spcBef>
                  <a:spcPts val="0"/>
                </a:spcBef>
                <a:spcAft>
                  <a:spcPts val="1000"/>
                </a:spcAft>
                <a:buNone/>
                <a:tabLst/>
                <a:defRPr sz="1800" b="0" i="0" u="none" strike="noStrike" kern="0" cap="none" spc="0" baseline="0">
                  <a:solidFill>
                    <a:srgbClr val="000000"/>
                  </a:solidFill>
                  <a:uFillTx/>
                </a:defRPr>
              </a:pPr>
              <a:r>
                <a:rPr lang="en-US" sz="2400" b="0" i="1" u="none" strike="noStrike" kern="0" cap="none" spc="0" baseline="0">
                  <a:solidFill>
                    <a:srgbClr val="FFFFFF"/>
                  </a:solidFill>
                  <a:uFillTx/>
                  <a:latin typeface="Times New Roman" pitchFamily="18"/>
                  <a:cs typeface="Times New Roman" pitchFamily="18"/>
                </a:rPr>
                <a:t>SAF-3</a:t>
              </a:r>
              <a:r>
                <a:rPr lang="en-US" sz="2400" b="0" i="0" u="none" strike="noStrike" kern="0" cap="none" spc="0" baseline="0">
                  <a:solidFill>
                    <a:srgbClr val="FFFFFF"/>
                  </a:solidFill>
                  <a:uFillTx/>
                  <a:latin typeface="Times New Roman" pitchFamily="18"/>
                  <a:cs typeface="Times New Roman" pitchFamily="18"/>
                </a:rPr>
                <a:t>- The potential dangers can also include other competitors. Our business should keep an eye on the products and prices offered by others so that our application doesn’t lose our customers. The application should be made safe from hackers to prevent changes in prices or steal sensitive data of customers.</a:t>
              </a:r>
            </a:p>
          </p:txBody>
        </p:sp>
        <p:sp>
          <p:nvSpPr>
            <p:cNvPr id="8" name="Freeform: Shape 7">
              <a:extLst>
                <a:ext uri="{FF2B5EF4-FFF2-40B4-BE49-F238E27FC236}">
                  <a16:creationId xmlns:a16="http://schemas.microsoft.com/office/drawing/2014/main" id="{D5C4664D-7F8D-C5A8-CF1C-A126C8BB52C9}"/>
                </a:ext>
              </a:extLst>
            </p:cNvPr>
            <p:cNvSpPr/>
            <p:nvPr/>
          </p:nvSpPr>
          <p:spPr>
            <a:xfrm>
              <a:off x="0" y="5161312"/>
              <a:ext cx="12191978" cy="1628637"/>
            </a:xfrm>
            <a:custGeom>
              <a:avLst/>
              <a:gdLst>
                <a:gd name="f0" fmla="val 10800000"/>
                <a:gd name="f1" fmla="val 5400000"/>
                <a:gd name="f2" fmla="val 180"/>
                <a:gd name="f3" fmla="val w"/>
                <a:gd name="f4" fmla="val h"/>
                <a:gd name="f5" fmla="val 0"/>
                <a:gd name="f6" fmla="val 12191980"/>
                <a:gd name="f7" fmla="val 1628639"/>
                <a:gd name="f8" fmla="val 271445"/>
                <a:gd name="f9" fmla="val 121530"/>
                <a:gd name="f10" fmla="val 11920535"/>
                <a:gd name="f11" fmla="val 12070450"/>
                <a:gd name="f12" fmla="val 1357194"/>
                <a:gd name="f13" fmla="val 1507109"/>
                <a:gd name="f14" fmla="+- 0 0 -90"/>
                <a:gd name="f15" fmla="*/ f3 1 12191980"/>
                <a:gd name="f16" fmla="*/ f4 1 1628639"/>
                <a:gd name="f17" fmla="+- f7 0 f5"/>
                <a:gd name="f18" fmla="+- f6 0 f5"/>
                <a:gd name="f19" fmla="*/ f14 f0 1"/>
                <a:gd name="f20" fmla="*/ f18 1 12191980"/>
                <a:gd name="f21" fmla="*/ f17 1 1628639"/>
                <a:gd name="f22" fmla="*/ 0 f18 1"/>
                <a:gd name="f23" fmla="*/ 271445 f17 1"/>
                <a:gd name="f24" fmla="*/ 271445 f18 1"/>
                <a:gd name="f25" fmla="*/ 0 f17 1"/>
                <a:gd name="f26" fmla="*/ 11920535 f18 1"/>
                <a:gd name="f27" fmla="*/ 12191980 f18 1"/>
                <a:gd name="f28" fmla="*/ 1357194 f17 1"/>
                <a:gd name="f29" fmla="*/ 1628639 f17 1"/>
                <a:gd name="f30" fmla="*/ f19 1 f2"/>
                <a:gd name="f31" fmla="*/ f22 1 12191980"/>
                <a:gd name="f32" fmla="*/ f23 1 1628639"/>
                <a:gd name="f33" fmla="*/ f24 1 12191980"/>
                <a:gd name="f34" fmla="*/ f25 1 1628639"/>
                <a:gd name="f35" fmla="*/ f26 1 12191980"/>
                <a:gd name="f36" fmla="*/ f27 1 12191980"/>
                <a:gd name="f37" fmla="*/ f28 1 1628639"/>
                <a:gd name="f38" fmla="*/ f29 1 1628639"/>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2191980" h="1628639">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5B9BD5"/>
            </a:solidFill>
            <a:ln w="12701" cap="flat">
              <a:solidFill>
                <a:srgbClr val="FFFFFF"/>
              </a:solidFill>
              <a:prstDash val="solid"/>
              <a:miter/>
            </a:ln>
          </p:spPr>
          <p:txBody>
            <a:bodyPr vert="horz" wrap="square" lIns="170947" tIns="170947" rIns="170947" bIns="170947" anchor="ctr" anchorCtr="0" compatLnSpc="1">
              <a:noAutofit/>
            </a:bodyPr>
            <a:lstStyle/>
            <a:p>
              <a:pPr marL="0" marR="0" lvl="0" indent="0" algn="l" defTabSz="1066748" rtl="0" fontAlgn="auto" hangingPunct="1">
                <a:lnSpc>
                  <a:spcPct val="90000"/>
                </a:lnSpc>
                <a:spcBef>
                  <a:spcPts val="0"/>
                </a:spcBef>
                <a:spcAft>
                  <a:spcPts val="1000"/>
                </a:spcAft>
                <a:buNone/>
                <a:tabLst/>
                <a:defRPr sz="1800" b="0" i="0" u="none" strike="noStrike" kern="0" cap="none" spc="0" baseline="0">
                  <a:solidFill>
                    <a:srgbClr val="000000"/>
                  </a:solidFill>
                  <a:uFillTx/>
                </a:defRPr>
              </a:pPr>
              <a:r>
                <a:rPr lang="en-US" sz="2400" b="0" i="1" u="none" strike="noStrike" kern="0" cap="none" spc="0" baseline="0">
                  <a:solidFill>
                    <a:srgbClr val="FFFFFF"/>
                  </a:solidFill>
                  <a:uFillTx/>
                  <a:latin typeface="Times New Roman" pitchFamily="18"/>
                  <a:cs typeface="Times New Roman" pitchFamily="18"/>
                </a:rPr>
                <a:t>SAF-4</a:t>
              </a:r>
              <a:r>
                <a:rPr lang="en-US" sz="2400" b="0" i="0" u="none" strike="noStrike" kern="0" cap="none" spc="0" baseline="0">
                  <a:solidFill>
                    <a:srgbClr val="FFFFFF"/>
                  </a:solidFill>
                  <a:uFillTx/>
                  <a:latin typeface="Times New Roman" pitchFamily="18"/>
                  <a:cs typeface="Times New Roman" pitchFamily="18"/>
                </a:rPr>
                <a:t>- The application must also mention the opt-in/opt-out for privacy and all other data related things in the privacy policies. This is so that the company will be ready to face any legal issues and keep the policy and work clean.</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name="Slide68">
    <p:bg>
      <p:bgPr>
        <a:solidFill>
          <a:srgbClr val="FFFFFF"/>
        </a:solidFill>
        <a:effectLst/>
      </p:bgPr>
    </p:bg>
    <p:spTree>
      <p:nvGrpSpPr>
        <p:cNvPr id="1" name=""/>
        <p:cNvGrpSpPr/>
        <p:nvPr/>
      </p:nvGrpSpPr>
      <p:grpSpPr>
        <a:xfrm>
          <a:off x="0" y="0"/>
          <a:ext cx="0" cy="0"/>
          <a:chOff x="0" y="0"/>
          <a:chExt cx="0" cy="0"/>
        </a:xfrm>
      </p:grpSpPr>
      <p:sp>
        <p:nvSpPr>
          <p:cNvPr id="2" name="Rectangle 33">
            <a:extLst>
              <a:ext uri="{FF2B5EF4-FFF2-40B4-BE49-F238E27FC236}">
                <a16:creationId xmlns:a16="http://schemas.microsoft.com/office/drawing/2014/main" id="{2D450B7F-5F5B-7084-DF8E-F3D663B5D846}"/>
              </a:ext>
            </a:extLst>
          </p:cNvPr>
          <p:cNvSpPr>
            <a:spLocks noMove="1" noResize="1"/>
          </p:cNvSpPr>
          <p:nvPr/>
        </p:nvSpPr>
        <p:spPr>
          <a:xfrm>
            <a:off x="9" y="0"/>
            <a:ext cx="12191996" cy="6858000"/>
          </a:xfrm>
          <a:prstGeom prst="rect">
            <a:avLst/>
          </a:prstGeom>
          <a:solidFill>
            <a:srgbClr val="0D0D0D"/>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000000"/>
              </a:solidFill>
              <a:uFillTx/>
              <a:latin typeface="Calibri"/>
            </a:endParaRPr>
          </a:p>
        </p:txBody>
      </p:sp>
      <p:sp>
        <p:nvSpPr>
          <p:cNvPr id="3" name="Title 1">
            <a:extLst>
              <a:ext uri="{FF2B5EF4-FFF2-40B4-BE49-F238E27FC236}">
                <a16:creationId xmlns:a16="http://schemas.microsoft.com/office/drawing/2014/main" id="{0BEB09BC-41A1-51D8-0116-DB76533E2048}"/>
              </a:ext>
            </a:extLst>
          </p:cNvPr>
          <p:cNvSpPr txBox="1">
            <a:spLocks noGrp="1"/>
          </p:cNvSpPr>
          <p:nvPr>
            <p:ph type="title"/>
          </p:nvPr>
        </p:nvSpPr>
        <p:spPr>
          <a:xfrm>
            <a:off x="838203" y="669935"/>
            <a:ext cx="5410203" cy="1325559"/>
          </a:xfrm>
        </p:spPr>
        <p:txBody>
          <a:bodyPr anchor="b"/>
          <a:lstStyle/>
          <a:p>
            <a:pPr lvl="0" algn="r"/>
            <a:r>
              <a:rPr lang="en-US" b="1">
                <a:solidFill>
                  <a:srgbClr val="FFFFFF"/>
                </a:solidFill>
                <a:latin typeface="Times New Roman" pitchFamily="18"/>
                <a:cs typeface="Times New Roman" pitchFamily="18"/>
              </a:rPr>
              <a:t>Additional Attributes</a:t>
            </a:r>
          </a:p>
        </p:txBody>
      </p:sp>
      <p:cxnSp>
        <p:nvCxnSpPr>
          <p:cNvPr id="4" name="Straight Connector 35">
            <a:extLst>
              <a:ext uri="{FF2B5EF4-FFF2-40B4-BE49-F238E27FC236}">
                <a16:creationId xmlns:a16="http://schemas.microsoft.com/office/drawing/2014/main" id="{2D672F99-3A32-AEE3-E960-943724DEB755}"/>
              </a:ext>
            </a:extLst>
          </p:cNvPr>
          <p:cNvCxnSpPr>
            <a:cxnSpLocks noMove="1" noResize="1"/>
          </p:cNvCxnSpPr>
          <p:nvPr/>
        </p:nvCxnSpPr>
        <p:spPr>
          <a:xfrm flipH="1">
            <a:off x="126205" y="2026337"/>
            <a:ext cx="5220950" cy="0"/>
          </a:xfrm>
          <a:prstGeom prst="straightConnector1">
            <a:avLst/>
          </a:prstGeom>
          <a:noFill/>
          <a:ln w="12701" cap="flat">
            <a:solidFill>
              <a:srgbClr val="ED7D31"/>
            </a:solidFill>
            <a:prstDash val="solid"/>
            <a:miter/>
          </a:ln>
        </p:spPr>
      </p:cxnSp>
      <p:sp>
        <p:nvSpPr>
          <p:cNvPr id="5" name="Content Placeholder 2">
            <a:extLst>
              <a:ext uri="{FF2B5EF4-FFF2-40B4-BE49-F238E27FC236}">
                <a16:creationId xmlns:a16="http://schemas.microsoft.com/office/drawing/2014/main" id="{4E5FD38F-BA05-D1CE-8EBC-E70D70361A17}"/>
              </a:ext>
            </a:extLst>
          </p:cNvPr>
          <p:cNvSpPr txBox="1">
            <a:spLocks noGrp="1"/>
          </p:cNvSpPr>
          <p:nvPr>
            <p:ph idx="1"/>
          </p:nvPr>
        </p:nvSpPr>
        <p:spPr>
          <a:xfrm>
            <a:off x="1392676" y="2398955"/>
            <a:ext cx="10189735" cy="4343848"/>
          </a:xfrm>
        </p:spPr>
        <p:txBody>
          <a:bodyPr/>
          <a:lstStyle/>
          <a:p>
            <a:pPr lvl="0">
              <a:lnSpc>
                <a:spcPct val="80000"/>
              </a:lnSpc>
              <a:spcBef>
                <a:spcPts val="0"/>
              </a:spcBef>
              <a:spcAft>
                <a:spcPts val="1000"/>
              </a:spcAft>
            </a:pPr>
            <a:r>
              <a:rPr lang="en-US" sz="2400" i="1">
                <a:solidFill>
                  <a:srgbClr val="FFFFFF"/>
                </a:solidFill>
                <a:latin typeface="Times New Roman" pitchFamily="18"/>
                <a:cs typeface="Times New Roman" pitchFamily="18"/>
              </a:rPr>
              <a:t>Availability</a:t>
            </a:r>
            <a:r>
              <a:rPr lang="en-US" sz="2400">
                <a:solidFill>
                  <a:srgbClr val="FFFFFF"/>
                </a:solidFill>
                <a:latin typeface="Times New Roman" pitchFamily="18"/>
                <a:cs typeface="Times New Roman" pitchFamily="18"/>
              </a:rPr>
              <a:t> - The application should be available 99% of the time to ensure customer satisfaction and have less downtime.</a:t>
            </a:r>
          </a:p>
          <a:p>
            <a:pPr lvl="0">
              <a:lnSpc>
                <a:spcPct val="80000"/>
              </a:lnSpc>
              <a:spcBef>
                <a:spcPts val="0"/>
              </a:spcBef>
              <a:spcAft>
                <a:spcPts val="1000"/>
              </a:spcAft>
            </a:pPr>
            <a:r>
              <a:rPr lang="en-US" sz="2400" i="1">
                <a:solidFill>
                  <a:srgbClr val="FFFFFF"/>
                </a:solidFill>
                <a:latin typeface="Times New Roman" pitchFamily="18"/>
                <a:cs typeface="Times New Roman" pitchFamily="18"/>
              </a:rPr>
              <a:t>Efficiency</a:t>
            </a:r>
            <a:r>
              <a:rPr lang="en-US" sz="2400">
                <a:solidFill>
                  <a:srgbClr val="FFFFFF"/>
                </a:solidFill>
                <a:latin typeface="Times New Roman" pitchFamily="18"/>
                <a:cs typeface="Times New Roman" pitchFamily="18"/>
              </a:rPr>
              <a:t> - The application should be efficient and should be productive.</a:t>
            </a:r>
          </a:p>
          <a:p>
            <a:pPr lvl="0">
              <a:lnSpc>
                <a:spcPct val="80000"/>
              </a:lnSpc>
              <a:spcBef>
                <a:spcPts val="0"/>
              </a:spcBef>
              <a:spcAft>
                <a:spcPts val="1000"/>
              </a:spcAft>
            </a:pPr>
            <a:r>
              <a:rPr lang="en-US" sz="2400" i="1">
                <a:solidFill>
                  <a:srgbClr val="FFFFFF"/>
                </a:solidFill>
                <a:latin typeface="Times New Roman" pitchFamily="18"/>
                <a:cs typeface="Times New Roman" pitchFamily="18"/>
              </a:rPr>
              <a:t>Modifiability</a:t>
            </a:r>
            <a:r>
              <a:rPr lang="en-US" sz="2400">
                <a:solidFill>
                  <a:srgbClr val="FFFFFF"/>
                </a:solidFill>
                <a:latin typeface="Times New Roman" pitchFamily="18"/>
                <a:cs typeface="Times New Roman" pitchFamily="18"/>
              </a:rPr>
              <a:t> -  The system should also be ready for any changes made to it in the forms of updates. It should be made in such a way that the customer is able to understand the changes easily.</a:t>
            </a:r>
          </a:p>
          <a:p>
            <a:pPr lvl="0">
              <a:lnSpc>
                <a:spcPct val="80000"/>
              </a:lnSpc>
              <a:spcBef>
                <a:spcPts val="0"/>
              </a:spcBef>
              <a:spcAft>
                <a:spcPts val="1000"/>
              </a:spcAft>
            </a:pPr>
            <a:r>
              <a:rPr lang="en-US" sz="2400" i="1">
                <a:solidFill>
                  <a:srgbClr val="FFFFFF"/>
                </a:solidFill>
                <a:latin typeface="Times New Roman" pitchFamily="18"/>
                <a:cs typeface="Times New Roman" pitchFamily="18"/>
              </a:rPr>
              <a:t>Reliability</a:t>
            </a:r>
            <a:r>
              <a:rPr lang="en-US" sz="2400">
                <a:solidFill>
                  <a:srgbClr val="FFFFFF"/>
                </a:solidFill>
                <a:latin typeface="Times New Roman" pitchFamily="18"/>
                <a:cs typeface="Times New Roman" pitchFamily="18"/>
              </a:rPr>
              <a:t> - The application should be running and give confidence to the customers that they can rely on the application for buying or being able to customize their own products.</a:t>
            </a:r>
          </a:p>
          <a:p>
            <a:pPr lvl="0">
              <a:lnSpc>
                <a:spcPct val="80000"/>
              </a:lnSpc>
              <a:spcBef>
                <a:spcPts val="0"/>
              </a:spcBef>
              <a:spcAft>
                <a:spcPts val="1000"/>
              </a:spcAft>
            </a:pPr>
            <a:r>
              <a:rPr lang="en-US" sz="2400" i="1">
                <a:solidFill>
                  <a:srgbClr val="FFFFFF"/>
                </a:solidFill>
                <a:latin typeface="Times New Roman" pitchFamily="18"/>
                <a:cs typeface="Times New Roman" pitchFamily="18"/>
              </a:rPr>
              <a:t>Punctuality</a:t>
            </a:r>
            <a:r>
              <a:rPr lang="en-US" sz="2400">
                <a:solidFill>
                  <a:srgbClr val="FFFFFF"/>
                </a:solidFill>
                <a:latin typeface="Times New Roman" pitchFamily="18"/>
                <a:cs typeface="Times New Roman" pitchFamily="18"/>
              </a:rPr>
              <a:t> - The customers expect the product to be delivered by the date specified, so keeping the promise also plays an important role in the customer satisfaction and application rating.</a:t>
            </a:r>
          </a:p>
          <a:p>
            <a:pPr lvl="0">
              <a:lnSpc>
                <a:spcPct val="80000"/>
              </a:lnSpc>
            </a:pPr>
            <a:endParaRPr lang="en-US" sz="2400">
              <a:solidFill>
                <a:srgbClr val="FFFFFF"/>
              </a:solidFill>
            </a:endParaRPr>
          </a:p>
        </p:txBody>
      </p:sp>
      <p:sp>
        <p:nvSpPr>
          <p:cNvPr id="6" name="Rectangle 37">
            <a:extLst>
              <a:ext uri="{FF2B5EF4-FFF2-40B4-BE49-F238E27FC236}">
                <a16:creationId xmlns:a16="http://schemas.microsoft.com/office/drawing/2014/main" id="{0E090A95-8AAF-E16D-5E1C-C980890FB379}"/>
              </a:ext>
            </a:extLst>
          </p:cNvPr>
          <p:cNvSpPr>
            <a:spLocks noMove="1" noResize="1"/>
          </p:cNvSpPr>
          <p:nvPr/>
        </p:nvSpPr>
        <p:spPr>
          <a:xfrm>
            <a:off x="126214" y="115196"/>
            <a:ext cx="11939585" cy="6627616"/>
          </a:xfrm>
          <a:prstGeom prst="rect">
            <a:avLst/>
          </a:prstGeom>
          <a:noFill/>
          <a:ln w="12701" cap="flat">
            <a:solidFill>
              <a:srgbClr val="ED7D31"/>
            </a:solidFill>
            <a:prstDash val="solid"/>
            <a:miter/>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name="Slide69">
    <p:bg>
      <p:bgPr>
        <a:solidFill>
          <a:srgbClr val="FFFFFF"/>
        </a:solidFill>
        <a:effectLst/>
      </p:bgPr>
    </p:bg>
    <p:spTree>
      <p:nvGrpSpPr>
        <p:cNvPr id="1" name=""/>
        <p:cNvGrpSpPr/>
        <p:nvPr/>
      </p:nvGrpSpPr>
      <p:grpSpPr>
        <a:xfrm>
          <a:off x="0" y="0"/>
          <a:ext cx="0" cy="0"/>
          <a:chOff x="0" y="0"/>
          <a:chExt cx="0" cy="0"/>
        </a:xfrm>
      </p:grpSpPr>
      <p:pic>
        <p:nvPicPr>
          <p:cNvPr id="2" name="Picture 4" descr="World map with flight paths">
            <a:extLst>
              <a:ext uri="{FF2B5EF4-FFF2-40B4-BE49-F238E27FC236}">
                <a16:creationId xmlns:a16="http://schemas.microsoft.com/office/drawing/2014/main" id="{A5AA9D3F-325C-8BD3-B34A-31A275DBC29A}"/>
              </a:ext>
            </a:extLst>
          </p:cNvPr>
          <p:cNvPicPr>
            <a:picLocks noChangeAspect="1"/>
          </p:cNvPicPr>
          <p:nvPr/>
        </p:nvPicPr>
        <p:blipFill>
          <a:blip r:embed="rId2"/>
          <a:srcRect t="7301" b="10281"/>
          <a:stretch>
            <a:fillRect/>
          </a:stretch>
        </p:blipFill>
        <p:spPr>
          <a:xfrm>
            <a:off x="18" y="18"/>
            <a:ext cx="12191978" cy="6857990"/>
          </a:xfrm>
          <a:prstGeom prst="rect">
            <a:avLst/>
          </a:prstGeom>
          <a:noFill/>
          <a:ln cap="flat">
            <a:noFill/>
          </a:ln>
        </p:spPr>
      </p:pic>
      <p:sp>
        <p:nvSpPr>
          <p:cNvPr id="3" name="Freeform: Shape 8">
            <a:extLst>
              <a:ext uri="{FF2B5EF4-FFF2-40B4-BE49-F238E27FC236}">
                <a16:creationId xmlns:a16="http://schemas.microsoft.com/office/drawing/2014/main" id="{E2DDEDB6-9D8F-D639-783E-122972EACE2D}"/>
              </a:ext>
            </a:extLst>
          </p:cNvPr>
          <p:cNvSpPr>
            <a:spLocks noMove="1" noResize="1"/>
          </p:cNvSpPr>
          <p:nvPr/>
        </p:nvSpPr>
        <p:spPr>
          <a:xfrm>
            <a:off x="9" y="4023817"/>
            <a:ext cx="11016947" cy="2262371"/>
          </a:xfrm>
          <a:custGeom>
            <a:avLst/>
            <a:gdLst>
              <a:gd name="f0" fmla="val 10800000"/>
              <a:gd name="f1" fmla="val 5400000"/>
              <a:gd name="f2" fmla="val 180"/>
              <a:gd name="f3" fmla="val w"/>
              <a:gd name="f4" fmla="val h"/>
              <a:gd name="f5" fmla="val 0"/>
              <a:gd name="f6" fmla="val 11016943"/>
              <a:gd name="f7" fmla="val 2262375"/>
              <a:gd name="f8" fmla="val 9969166"/>
              <a:gd name="f9" fmla="val 4942050"/>
              <a:gd name="f10" fmla="val 4582160"/>
              <a:gd name="f11" fmla="+- 0 0 -90"/>
              <a:gd name="f12" fmla="*/ f3 1 11016943"/>
              <a:gd name="f13" fmla="*/ f4 1 2262375"/>
              <a:gd name="f14" fmla="+- f7 0 f5"/>
              <a:gd name="f15" fmla="+- f6 0 f5"/>
              <a:gd name="f16" fmla="*/ f11 f0 1"/>
              <a:gd name="f17" fmla="*/ f15 1 11016943"/>
              <a:gd name="f18" fmla="*/ f14 1 2262375"/>
              <a:gd name="f19" fmla="*/ 0 f15 1"/>
              <a:gd name="f20" fmla="*/ 0 f14 1"/>
              <a:gd name="f21" fmla="*/ 9969166 f15 1"/>
              <a:gd name="f22" fmla="*/ 11016943 f15 1"/>
              <a:gd name="f23" fmla="*/ 2262375 f14 1"/>
              <a:gd name="f24" fmla="*/ 4942050 f15 1"/>
              <a:gd name="f25" fmla="*/ 4582160 f15 1"/>
              <a:gd name="f26" fmla="*/ f16 1 f2"/>
              <a:gd name="f27" fmla="*/ f19 1 11016943"/>
              <a:gd name="f28" fmla="*/ f20 1 2262375"/>
              <a:gd name="f29" fmla="*/ f21 1 11016943"/>
              <a:gd name="f30" fmla="*/ f22 1 11016943"/>
              <a:gd name="f31" fmla="*/ f23 1 2262375"/>
              <a:gd name="f32" fmla="*/ f24 1 11016943"/>
              <a:gd name="f33" fmla="*/ f25 1 11016943"/>
              <a:gd name="f34" fmla="*/ f5 1 f17"/>
              <a:gd name="f35" fmla="*/ f6 1 f17"/>
              <a:gd name="f36" fmla="*/ f5 1 f18"/>
              <a:gd name="f37" fmla="*/ f7 1 f18"/>
              <a:gd name="f38" fmla="+- f26 0 f1"/>
              <a:gd name="f39" fmla="*/ f27 1 f17"/>
              <a:gd name="f40" fmla="*/ f28 1 f18"/>
              <a:gd name="f41" fmla="*/ f29 1 f17"/>
              <a:gd name="f42" fmla="*/ f30 1 f17"/>
              <a:gd name="f43" fmla="*/ f31 1 f18"/>
              <a:gd name="f44" fmla="*/ f32 1 f17"/>
              <a:gd name="f45" fmla="*/ f33 1 f17"/>
              <a:gd name="f46" fmla="*/ f34 f12 1"/>
              <a:gd name="f47" fmla="*/ f35 f12 1"/>
              <a:gd name="f48" fmla="*/ f37 f13 1"/>
              <a:gd name="f49" fmla="*/ f36 f13 1"/>
              <a:gd name="f50" fmla="*/ f39 f12 1"/>
              <a:gd name="f51" fmla="*/ f40 f13 1"/>
              <a:gd name="f52" fmla="*/ f41 f12 1"/>
              <a:gd name="f53" fmla="*/ f42 f12 1"/>
              <a:gd name="f54" fmla="*/ f43 f13 1"/>
              <a:gd name="f55" fmla="*/ f44 f12 1"/>
              <a:gd name="f56" fmla="*/ f45 f12 1"/>
            </a:gdLst>
            <a:ahLst/>
            <a:cxnLst>
              <a:cxn ang="3cd4">
                <a:pos x="hc" y="t"/>
              </a:cxn>
              <a:cxn ang="0">
                <a:pos x="r" y="vc"/>
              </a:cxn>
              <a:cxn ang="cd4">
                <a:pos x="hc" y="b"/>
              </a:cxn>
              <a:cxn ang="cd2">
                <a:pos x="l" y="vc"/>
              </a:cxn>
              <a:cxn ang="f38">
                <a:pos x="f50" y="f51"/>
              </a:cxn>
              <a:cxn ang="f38">
                <a:pos x="f52" y="f51"/>
              </a:cxn>
              <a:cxn ang="f38">
                <a:pos x="f53" y="f54"/>
              </a:cxn>
              <a:cxn ang="f38">
                <a:pos x="f55" y="f54"/>
              </a:cxn>
              <a:cxn ang="f38">
                <a:pos x="f56" y="f54"/>
              </a:cxn>
              <a:cxn ang="f38">
                <a:pos x="f50" y="f54"/>
              </a:cxn>
            </a:cxnLst>
            <a:rect l="f46" t="f49" r="f47" b="f48"/>
            <a:pathLst>
              <a:path w="11016943" h="2262375">
                <a:moveTo>
                  <a:pt x="f5" y="f5"/>
                </a:moveTo>
                <a:lnTo>
                  <a:pt x="f8" y="f5"/>
                </a:lnTo>
                <a:lnTo>
                  <a:pt x="f6" y="f7"/>
                </a:lnTo>
                <a:lnTo>
                  <a:pt x="f9" y="f7"/>
                </a:lnTo>
                <a:lnTo>
                  <a:pt x="f10" y="f7"/>
                </a:lnTo>
                <a:lnTo>
                  <a:pt x="f5" y="f7"/>
                </a:lnTo>
                <a:close/>
              </a:path>
            </a:pathLst>
          </a:custGeom>
          <a:solidFill>
            <a:srgbClr val="262626">
              <a:alpha val="88000"/>
            </a:srgbClr>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sp>
        <p:nvSpPr>
          <p:cNvPr id="4" name="Title 1">
            <a:extLst>
              <a:ext uri="{FF2B5EF4-FFF2-40B4-BE49-F238E27FC236}">
                <a16:creationId xmlns:a16="http://schemas.microsoft.com/office/drawing/2014/main" id="{1CD73A24-461D-AC0D-8FB0-34E26CDFF24B}"/>
              </a:ext>
            </a:extLst>
          </p:cNvPr>
          <p:cNvSpPr txBox="1">
            <a:spLocks noGrp="1"/>
          </p:cNvSpPr>
          <p:nvPr>
            <p:ph type="title"/>
          </p:nvPr>
        </p:nvSpPr>
        <p:spPr>
          <a:xfrm>
            <a:off x="841257" y="4199866"/>
            <a:ext cx="8856055" cy="1336825"/>
          </a:xfrm>
        </p:spPr>
        <p:txBody>
          <a:bodyPr anchor="b"/>
          <a:lstStyle/>
          <a:p>
            <a:pPr lvl="0"/>
            <a:r>
              <a:rPr lang="en-US" sz="4201" b="1">
                <a:solidFill>
                  <a:srgbClr val="FFFFFF"/>
                </a:solidFill>
              </a:rPr>
              <a:t>Internationalization and Localization Requirements</a:t>
            </a:r>
            <a:endParaRPr lang="en-US" sz="4201">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9357AA-1600-1704-5828-2856ECBDC81F}"/>
              </a:ext>
            </a:extLst>
          </p:cNvPr>
          <p:cNvSpPr>
            <a:spLocks noGrp="1"/>
          </p:cNvSpPr>
          <p:nvPr>
            <p:ph type="title"/>
          </p:nvPr>
        </p:nvSpPr>
        <p:spPr>
          <a:xfrm>
            <a:off x="6513788" y="365125"/>
            <a:ext cx="4840010" cy="1807305"/>
          </a:xfrm>
        </p:spPr>
        <p:txBody>
          <a:bodyPr>
            <a:normAutofit/>
          </a:bodyPr>
          <a:lstStyle/>
          <a:p>
            <a:r>
              <a:rPr lang="en-US" b="1">
                <a:latin typeface="Times New Roman" panose="02020603050405020304" pitchFamily="18" charset="0"/>
                <a:cs typeface="Times New Roman" panose="02020603050405020304" pitchFamily="18" charset="0"/>
              </a:rPr>
              <a:t>Document Conventions</a:t>
            </a:r>
            <a:endParaRPr lang="en-US" b="1" dirty="0">
              <a:latin typeface="Times New Roman" panose="02020603050405020304" pitchFamily="18" charset="0"/>
              <a:cs typeface="Times New Roman" panose="02020603050405020304" pitchFamily="18" charset="0"/>
            </a:endParaRPr>
          </a:p>
        </p:txBody>
      </p:sp>
      <p:pic>
        <p:nvPicPr>
          <p:cNvPr id="5" name="Picture 4" descr="Files">
            <a:extLst>
              <a:ext uri="{FF2B5EF4-FFF2-40B4-BE49-F238E27FC236}">
                <a16:creationId xmlns:a16="http://schemas.microsoft.com/office/drawing/2014/main" id="{99401D3A-D15A-952E-32A4-1158945ED0B3}"/>
              </a:ext>
            </a:extLst>
          </p:cNvPr>
          <p:cNvPicPr>
            <a:picLocks noChangeAspect="1"/>
          </p:cNvPicPr>
          <p:nvPr/>
        </p:nvPicPr>
        <p:blipFill rotWithShape="1">
          <a:blip r:embed="rId2"/>
          <a:srcRect l="9803" r="30663"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8CBB96CD-8B05-F633-22F8-84BDE3DB6BCF}"/>
              </a:ext>
            </a:extLst>
          </p:cNvPr>
          <p:cNvSpPr>
            <a:spLocks noGrp="1"/>
          </p:cNvSpPr>
          <p:nvPr>
            <p:ph idx="1"/>
          </p:nvPr>
        </p:nvSpPr>
        <p:spPr>
          <a:xfrm>
            <a:off x="6513788" y="2333297"/>
            <a:ext cx="4840010" cy="3843666"/>
          </a:xfrm>
        </p:spPr>
        <p:txBody>
          <a:bodyPr>
            <a:normAutofit/>
          </a:bodyPr>
          <a:lstStyle/>
          <a:p>
            <a:pPr marL="0" indent="0">
              <a:buNone/>
            </a:pPr>
            <a:r>
              <a:rPr lang="en-US" sz="2400" b="0" i="0" u="none" strike="noStrike" dirty="0">
                <a:effectLst/>
                <a:latin typeface="Times New Roman" panose="02020603050405020304" pitchFamily="18" charset="0"/>
                <a:cs typeface="Times New Roman" panose="02020603050405020304" pitchFamily="18" charset="0"/>
              </a:rPr>
              <a:t>The structure of the SRS document utilizes headers and sub headers for sectioning information. Headers and sub headers will provide a short descriptive title while being numbered and bolded. Other words and important information pertinent to the section have also been bolded. Some listed items in sections may also be italicized to better indicate the item versus the description.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75601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name="Slide70">
    <p:bg>
      <p:bgPr>
        <a:solidFill>
          <a:srgbClr val="000000"/>
        </a:solid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695C4302-4A1B-CBD6-7EF3-9201BFD5D741}"/>
              </a:ext>
            </a:extLst>
          </p:cNvPr>
          <p:cNvSpPr>
            <a:spLocks noMove="1" noResize="1"/>
          </p:cNvSpPr>
          <p:nvPr/>
        </p:nvSpPr>
        <p:spPr>
          <a:xfrm>
            <a:off x="9" y="0"/>
            <a:ext cx="12191996" cy="6858000"/>
          </a:xfrm>
          <a:prstGeom prst="rect">
            <a:avLst/>
          </a:pr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pic>
        <p:nvPicPr>
          <p:cNvPr id="3" name="Picture 5">
            <a:extLst>
              <a:ext uri="{FF2B5EF4-FFF2-40B4-BE49-F238E27FC236}">
                <a16:creationId xmlns:a16="http://schemas.microsoft.com/office/drawing/2014/main" id="{91EC56FD-A627-EBAD-9C0F-C598FE5AAE21}"/>
              </a:ext>
            </a:extLst>
          </p:cNvPr>
          <p:cNvPicPr>
            <a:picLocks noChangeAspect="1"/>
          </p:cNvPicPr>
          <p:nvPr/>
        </p:nvPicPr>
        <p:blipFill>
          <a:blip r:embed="rId2">
            <a:alphaModFix amt="35000"/>
          </a:blip>
          <a:srcRect t="21919" b="12864"/>
          <a:stretch>
            <a:fillRect/>
          </a:stretch>
        </p:blipFill>
        <p:spPr>
          <a:xfrm>
            <a:off x="18" y="18"/>
            <a:ext cx="12191978" cy="6857990"/>
          </a:xfrm>
          <a:prstGeom prst="rect">
            <a:avLst/>
          </a:prstGeom>
          <a:noFill/>
          <a:ln cap="flat">
            <a:noFill/>
          </a:ln>
        </p:spPr>
      </p:pic>
      <p:grpSp>
        <p:nvGrpSpPr>
          <p:cNvPr id="4" name="Content Placeholder 2">
            <a:extLst>
              <a:ext uri="{FF2B5EF4-FFF2-40B4-BE49-F238E27FC236}">
                <a16:creationId xmlns:a16="http://schemas.microsoft.com/office/drawing/2014/main" id="{1801976F-1B7D-AFEB-5D55-0E808045F7B5}"/>
              </a:ext>
            </a:extLst>
          </p:cNvPr>
          <p:cNvGrpSpPr/>
          <p:nvPr/>
        </p:nvGrpSpPr>
        <p:grpSpPr>
          <a:xfrm>
            <a:off x="158282" y="145005"/>
            <a:ext cx="12033705" cy="6567988"/>
            <a:chOff x="158282" y="145005"/>
            <a:chExt cx="12033705" cy="6567988"/>
          </a:xfrm>
        </p:grpSpPr>
        <p:sp>
          <p:nvSpPr>
            <p:cNvPr id="5" name="Freeform: Shape 4">
              <a:extLst>
                <a:ext uri="{FF2B5EF4-FFF2-40B4-BE49-F238E27FC236}">
                  <a16:creationId xmlns:a16="http://schemas.microsoft.com/office/drawing/2014/main" id="{D1244A05-3B83-BBD7-1C63-A831404CD89A}"/>
                </a:ext>
              </a:extLst>
            </p:cNvPr>
            <p:cNvSpPr/>
            <p:nvPr/>
          </p:nvSpPr>
          <p:spPr>
            <a:xfrm>
              <a:off x="158282" y="145005"/>
              <a:ext cx="1822399" cy="6567988"/>
            </a:xfrm>
            <a:custGeom>
              <a:avLst/>
              <a:gdLst>
                <a:gd name="f0" fmla="val 10800000"/>
                <a:gd name="f1" fmla="val 5400000"/>
                <a:gd name="f2" fmla="val 180"/>
                <a:gd name="f3" fmla="val w"/>
                <a:gd name="f4" fmla="val h"/>
                <a:gd name="f5" fmla="val 0"/>
                <a:gd name="f6" fmla="val 1822397"/>
                <a:gd name="f7" fmla="val 6567993"/>
                <a:gd name="f8" fmla="val 182240"/>
                <a:gd name="f9" fmla="val 81592"/>
                <a:gd name="f10" fmla="val 1640157"/>
                <a:gd name="f11" fmla="val 1740805"/>
                <a:gd name="f12" fmla="val 6385753"/>
                <a:gd name="f13" fmla="val 6486401"/>
                <a:gd name="f14" fmla="+- 0 0 -90"/>
                <a:gd name="f15" fmla="*/ f3 1 1822397"/>
                <a:gd name="f16" fmla="*/ f4 1 6567993"/>
                <a:gd name="f17" fmla="+- f7 0 f5"/>
                <a:gd name="f18" fmla="+- f6 0 f5"/>
                <a:gd name="f19" fmla="*/ f14 f0 1"/>
                <a:gd name="f20" fmla="*/ f18 1 1822397"/>
                <a:gd name="f21" fmla="*/ f17 1 6567993"/>
                <a:gd name="f22" fmla="*/ 0 f18 1"/>
                <a:gd name="f23" fmla="*/ 182240 f17 1"/>
                <a:gd name="f24" fmla="*/ 182240 f18 1"/>
                <a:gd name="f25" fmla="*/ 0 f17 1"/>
                <a:gd name="f26" fmla="*/ 1640157 f18 1"/>
                <a:gd name="f27" fmla="*/ 1822397 f18 1"/>
                <a:gd name="f28" fmla="*/ 6385753 f17 1"/>
                <a:gd name="f29" fmla="*/ 6567993 f17 1"/>
                <a:gd name="f30" fmla="*/ f19 1 f2"/>
                <a:gd name="f31" fmla="*/ f22 1 1822397"/>
                <a:gd name="f32" fmla="*/ f23 1 6567993"/>
                <a:gd name="f33" fmla="*/ f24 1 1822397"/>
                <a:gd name="f34" fmla="*/ f25 1 6567993"/>
                <a:gd name="f35" fmla="*/ f26 1 1822397"/>
                <a:gd name="f36" fmla="*/ f27 1 1822397"/>
                <a:gd name="f37" fmla="*/ f28 1 6567993"/>
                <a:gd name="f38" fmla="*/ f29 1 6567993"/>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822397" h="6567993">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70AD47"/>
            </a:solidFill>
            <a:ln w="12701" cap="flat">
              <a:solidFill>
                <a:srgbClr val="FFFFFF"/>
              </a:solidFill>
              <a:prstDash val="solid"/>
              <a:miter/>
            </a:ln>
          </p:spPr>
          <p:txBody>
            <a:bodyPr vert="horz" wrap="square" lIns="129579" tIns="129579" rIns="129579" bIns="129579" anchor="ctr" anchorCtr="1" compatLnSpc="1">
              <a:noAutofit/>
            </a:bodyPr>
            <a:lstStyle/>
            <a:p>
              <a:pPr marL="0" marR="0" lvl="0" indent="0" algn="ctr" defTabSz="888952"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2000" b="0" i="0" u="none" strike="noStrike" kern="0" cap="none" spc="0" baseline="0">
                  <a:solidFill>
                    <a:srgbClr val="FFFFFF"/>
                  </a:solidFill>
                  <a:uFillTx/>
                  <a:latin typeface="Times New Roman" pitchFamily="18"/>
                  <a:cs typeface="Times New Roman" pitchFamily="18"/>
                </a:rPr>
                <a:t>The initial plan for the project will be to operate only within the United States, so localization will be based upon the different regions and states. One important localization aspect would be to sell products that different regions or states would be interested in purchasing. </a:t>
              </a:r>
            </a:p>
          </p:txBody>
        </p:sp>
        <p:sp>
          <p:nvSpPr>
            <p:cNvPr id="6" name="Freeform: Shape 5">
              <a:extLst>
                <a:ext uri="{FF2B5EF4-FFF2-40B4-BE49-F238E27FC236}">
                  <a16:creationId xmlns:a16="http://schemas.microsoft.com/office/drawing/2014/main" id="{DB72A181-4F82-BFEC-EFE6-6560B43F3DA4}"/>
                </a:ext>
              </a:extLst>
            </p:cNvPr>
            <p:cNvSpPr/>
            <p:nvPr/>
          </p:nvSpPr>
          <p:spPr>
            <a:xfrm>
              <a:off x="2162921" y="3203024"/>
              <a:ext cx="386352" cy="451951"/>
            </a:xfrm>
            <a:custGeom>
              <a:avLst/>
              <a:gdLst>
                <a:gd name="f0" fmla="val 10800000"/>
                <a:gd name="f1" fmla="val 5400000"/>
                <a:gd name="f2" fmla="val 180"/>
                <a:gd name="f3" fmla="val w"/>
                <a:gd name="f4" fmla="val h"/>
                <a:gd name="f5" fmla="val 0"/>
                <a:gd name="f6" fmla="val 386348"/>
                <a:gd name="f7" fmla="val 451954"/>
                <a:gd name="f8" fmla="val 90391"/>
                <a:gd name="f9" fmla="val 193174"/>
                <a:gd name="f10" fmla="val 225977"/>
                <a:gd name="f11" fmla="val 361563"/>
                <a:gd name="f12" fmla="+- 0 0 -90"/>
                <a:gd name="f13" fmla="*/ f3 1 386348"/>
                <a:gd name="f14" fmla="*/ f4 1 451954"/>
                <a:gd name="f15" fmla="+- f7 0 f5"/>
                <a:gd name="f16" fmla="+- f6 0 f5"/>
                <a:gd name="f17" fmla="*/ f12 f0 1"/>
                <a:gd name="f18" fmla="*/ f16 1 386348"/>
                <a:gd name="f19" fmla="*/ f15 1 451954"/>
                <a:gd name="f20" fmla="*/ 0 f16 1"/>
                <a:gd name="f21" fmla="*/ 90391 f15 1"/>
                <a:gd name="f22" fmla="*/ 193174 f16 1"/>
                <a:gd name="f23" fmla="*/ 0 f15 1"/>
                <a:gd name="f24" fmla="*/ 386348 f16 1"/>
                <a:gd name="f25" fmla="*/ 225977 f15 1"/>
                <a:gd name="f26" fmla="*/ 451954 f15 1"/>
                <a:gd name="f27" fmla="*/ 361563 f15 1"/>
                <a:gd name="f28" fmla="*/ f17 1 f2"/>
                <a:gd name="f29" fmla="*/ f20 1 386348"/>
                <a:gd name="f30" fmla="*/ f21 1 451954"/>
                <a:gd name="f31" fmla="*/ f22 1 386348"/>
                <a:gd name="f32" fmla="*/ f23 1 451954"/>
                <a:gd name="f33" fmla="*/ f24 1 386348"/>
                <a:gd name="f34" fmla="*/ f25 1 451954"/>
                <a:gd name="f35" fmla="*/ f26 1 451954"/>
                <a:gd name="f36" fmla="*/ f27 1 451954"/>
                <a:gd name="f37" fmla="*/ f5 1 f18"/>
                <a:gd name="f38" fmla="*/ f6 1 f18"/>
                <a:gd name="f39" fmla="*/ f5 1 f19"/>
                <a:gd name="f40" fmla="*/ f7 1 f19"/>
                <a:gd name="f41" fmla="+- f28 0 f1"/>
                <a:gd name="f42" fmla="*/ f29 1 f18"/>
                <a:gd name="f43" fmla="*/ f30 1 f19"/>
                <a:gd name="f44" fmla="*/ f31 1 f18"/>
                <a:gd name="f45" fmla="*/ f32 1 f19"/>
                <a:gd name="f46" fmla="*/ f33 1 f18"/>
                <a:gd name="f47" fmla="*/ f34 1 f19"/>
                <a:gd name="f48" fmla="*/ f35 1 f19"/>
                <a:gd name="f49" fmla="*/ f36 1 f19"/>
                <a:gd name="f50" fmla="*/ f37 f13 1"/>
                <a:gd name="f51" fmla="*/ f38 f13 1"/>
                <a:gd name="f52" fmla="*/ f40 f14 1"/>
                <a:gd name="f53" fmla="*/ f39 f14 1"/>
                <a:gd name="f54" fmla="*/ f42 f13 1"/>
                <a:gd name="f55" fmla="*/ f43 f14 1"/>
                <a:gd name="f56" fmla="*/ f44 f13 1"/>
                <a:gd name="f57" fmla="*/ f45 f14 1"/>
                <a:gd name="f58" fmla="*/ f46 f13 1"/>
                <a:gd name="f59" fmla="*/ f47 f14 1"/>
                <a:gd name="f60" fmla="*/ f48 f14 1"/>
                <a:gd name="f61" fmla="*/ f49 f14 1"/>
              </a:gdLst>
              <a:ahLst/>
              <a:cxnLst>
                <a:cxn ang="3cd4">
                  <a:pos x="hc" y="t"/>
                </a:cxn>
                <a:cxn ang="0">
                  <a:pos x="r" y="vc"/>
                </a:cxn>
                <a:cxn ang="cd4">
                  <a:pos x="hc" y="b"/>
                </a:cxn>
                <a:cxn ang="cd2">
                  <a:pos x="l" y="vc"/>
                </a:cxn>
                <a:cxn ang="f41">
                  <a:pos x="f54" y="f55"/>
                </a:cxn>
                <a:cxn ang="f41">
                  <a:pos x="f56" y="f55"/>
                </a:cxn>
                <a:cxn ang="f41">
                  <a:pos x="f56" y="f57"/>
                </a:cxn>
                <a:cxn ang="f41">
                  <a:pos x="f58" y="f59"/>
                </a:cxn>
                <a:cxn ang="f41">
                  <a:pos x="f56" y="f60"/>
                </a:cxn>
                <a:cxn ang="f41">
                  <a:pos x="f56" y="f61"/>
                </a:cxn>
                <a:cxn ang="f41">
                  <a:pos x="f54" y="f61"/>
                </a:cxn>
                <a:cxn ang="f41">
                  <a:pos x="f54" y="f55"/>
                </a:cxn>
              </a:cxnLst>
              <a:rect l="f50" t="f53" r="f51" b="f52"/>
              <a:pathLst>
                <a:path w="386348" h="451954">
                  <a:moveTo>
                    <a:pt x="f5" y="f8"/>
                  </a:moveTo>
                  <a:lnTo>
                    <a:pt x="f9" y="f8"/>
                  </a:lnTo>
                  <a:lnTo>
                    <a:pt x="f9" y="f5"/>
                  </a:lnTo>
                  <a:lnTo>
                    <a:pt x="f6" y="f10"/>
                  </a:lnTo>
                  <a:lnTo>
                    <a:pt x="f9" y="f7"/>
                  </a:lnTo>
                  <a:lnTo>
                    <a:pt x="f9" y="f11"/>
                  </a:lnTo>
                  <a:lnTo>
                    <a:pt x="f5" y="f11"/>
                  </a:lnTo>
                  <a:lnTo>
                    <a:pt x="f5" y="f8"/>
                  </a:lnTo>
                  <a:close/>
                </a:path>
              </a:pathLst>
            </a:custGeom>
            <a:solidFill>
              <a:srgbClr val="BBD3B1"/>
            </a:solidFill>
            <a:ln cap="flat">
              <a:noFill/>
              <a:prstDash val="solid"/>
            </a:ln>
          </p:spPr>
          <p:txBody>
            <a:bodyPr vert="horz" wrap="square" lIns="0" tIns="90388" rIns="115900" bIns="90388" anchor="ctr" anchorCtr="1" compatLnSpc="1">
              <a:noAutofit/>
            </a:bodyPr>
            <a:lstStyle/>
            <a:p>
              <a:pPr marL="0" marR="0" lvl="0" indent="0" algn="ctr" defTabSz="844503" rtl="0" fontAlgn="auto" hangingPunct="1">
                <a:lnSpc>
                  <a:spcPct val="90000"/>
                </a:lnSpc>
                <a:spcBef>
                  <a:spcPts val="0"/>
                </a:spcBef>
                <a:spcAft>
                  <a:spcPts val="800"/>
                </a:spcAft>
                <a:buNone/>
                <a:tabLst/>
                <a:defRPr sz="1800" b="0" i="0" u="none" strike="noStrike" kern="0" cap="none" spc="0" baseline="0">
                  <a:solidFill>
                    <a:srgbClr val="000000"/>
                  </a:solidFill>
                  <a:uFillTx/>
                </a:defRPr>
              </a:pPr>
              <a:endParaRPr lang="en-US" sz="1900" b="0" i="0" u="none" strike="noStrike" kern="0" cap="none" spc="0" baseline="0">
                <a:solidFill>
                  <a:srgbClr val="FFFFFF"/>
                </a:solidFill>
                <a:uFillTx/>
                <a:latin typeface="Calibri"/>
              </a:endParaRPr>
            </a:p>
          </p:txBody>
        </p:sp>
        <p:sp>
          <p:nvSpPr>
            <p:cNvPr id="7" name="Freeform: Shape 6">
              <a:extLst>
                <a:ext uri="{FF2B5EF4-FFF2-40B4-BE49-F238E27FC236}">
                  <a16:creationId xmlns:a16="http://schemas.microsoft.com/office/drawing/2014/main" id="{32A1ABA4-2979-A202-1472-05C5597C765D}"/>
                </a:ext>
              </a:extLst>
            </p:cNvPr>
            <p:cNvSpPr/>
            <p:nvPr/>
          </p:nvSpPr>
          <p:spPr>
            <a:xfrm>
              <a:off x="2709641" y="145005"/>
              <a:ext cx="1822399" cy="6567988"/>
            </a:xfrm>
            <a:custGeom>
              <a:avLst/>
              <a:gdLst>
                <a:gd name="f0" fmla="val 10800000"/>
                <a:gd name="f1" fmla="val 5400000"/>
                <a:gd name="f2" fmla="val 180"/>
                <a:gd name="f3" fmla="val w"/>
                <a:gd name="f4" fmla="val h"/>
                <a:gd name="f5" fmla="val 0"/>
                <a:gd name="f6" fmla="val 1822397"/>
                <a:gd name="f7" fmla="val 6567993"/>
                <a:gd name="f8" fmla="val 182240"/>
                <a:gd name="f9" fmla="val 81592"/>
                <a:gd name="f10" fmla="val 1640157"/>
                <a:gd name="f11" fmla="val 1740805"/>
                <a:gd name="f12" fmla="val 6385753"/>
                <a:gd name="f13" fmla="val 6486401"/>
                <a:gd name="f14" fmla="+- 0 0 -90"/>
                <a:gd name="f15" fmla="*/ f3 1 1822397"/>
                <a:gd name="f16" fmla="*/ f4 1 6567993"/>
                <a:gd name="f17" fmla="+- f7 0 f5"/>
                <a:gd name="f18" fmla="+- f6 0 f5"/>
                <a:gd name="f19" fmla="*/ f14 f0 1"/>
                <a:gd name="f20" fmla="*/ f18 1 1822397"/>
                <a:gd name="f21" fmla="*/ f17 1 6567993"/>
                <a:gd name="f22" fmla="*/ 0 f18 1"/>
                <a:gd name="f23" fmla="*/ 182240 f17 1"/>
                <a:gd name="f24" fmla="*/ 182240 f18 1"/>
                <a:gd name="f25" fmla="*/ 0 f17 1"/>
                <a:gd name="f26" fmla="*/ 1640157 f18 1"/>
                <a:gd name="f27" fmla="*/ 1822397 f18 1"/>
                <a:gd name="f28" fmla="*/ 6385753 f17 1"/>
                <a:gd name="f29" fmla="*/ 6567993 f17 1"/>
                <a:gd name="f30" fmla="*/ f19 1 f2"/>
                <a:gd name="f31" fmla="*/ f22 1 1822397"/>
                <a:gd name="f32" fmla="*/ f23 1 6567993"/>
                <a:gd name="f33" fmla="*/ f24 1 1822397"/>
                <a:gd name="f34" fmla="*/ f25 1 6567993"/>
                <a:gd name="f35" fmla="*/ f26 1 1822397"/>
                <a:gd name="f36" fmla="*/ f27 1 1822397"/>
                <a:gd name="f37" fmla="*/ f28 1 6567993"/>
                <a:gd name="f38" fmla="*/ f29 1 6567993"/>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822397" h="6567993">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70AD47"/>
            </a:solidFill>
            <a:ln w="12701" cap="flat">
              <a:solidFill>
                <a:srgbClr val="FFFFFF"/>
              </a:solidFill>
              <a:prstDash val="solid"/>
              <a:miter/>
            </a:ln>
          </p:spPr>
          <p:txBody>
            <a:bodyPr vert="horz" wrap="square" lIns="129579" tIns="129579" rIns="129579" bIns="129579" anchor="ctr" anchorCtr="1" compatLnSpc="1">
              <a:noAutofit/>
            </a:bodyPr>
            <a:lstStyle/>
            <a:p>
              <a:pPr marL="0" marR="0" lvl="0" indent="0" algn="ctr" defTabSz="888952"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2000" b="0" i="0" u="none" strike="noStrike" kern="0" cap="none" spc="0" baseline="0">
                  <a:solidFill>
                    <a:srgbClr val="FFFFFF"/>
                  </a:solidFill>
                  <a:uFillTx/>
                  <a:latin typeface="Times New Roman" pitchFamily="18"/>
                  <a:cs typeface="Times New Roman" pitchFamily="18"/>
                </a:rPr>
                <a:t>Another aspect will be to accommodate the different types of addresses and locations for delivery, such as residential homes, apartments, condos, P.O. boxes, and businesses. The field for delivery location must allow for these and any additional details as a result, such as suite or unit number.</a:t>
              </a:r>
            </a:p>
          </p:txBody>
        </p:sp>
        <p:sp>
          <p:nvSpPr>
            <p:cNvPr id="8" name="Freeform: Shape 7">
              <a:extLst>
                <a:ext uri="{FF2B5EF4-FFF2-40B4-BE49-F238E27FC236}">
                  <a16:creationId xmlns:a16="http://schemas.microsoft.com/office/drawing/2014/main" id="{27F93F7A-F90D-EBE7-90FA-6EB14A94CE9F}"/>
                </a:ext>
              </a:extLst>
            </p:cNvPr>
            <p:cNvSpPr/>
            <p:nvPr/>
          </p:nvSpPr>
          <p:spPr>
            <a:xfrm>
              <a:off x="4714280" y="3203024"/>
              <a:ext cx="386352" cy="451951"/>
            </a:xfrm>
            <a:custGeom>
              <a:avLst/>
              <a:gdLst>
                <a:gd name="f0" fmla="val 10800000"/>
                <a:gd name="f1" fmla="val 5400000"/>
                <a:gd name="f2" fmla="val 180"/>
                <a:gd name="f3" fmla="val w"/>
                <a:gd name="f4" fmla="val h"/>
                <a:gd name="f5" fmla="val 0"/>
                <a:gd name="f6" fmla="val 386348"/>
                <a:gd name="f7" fmla="val 451954"/>
                <a:gd name="f8" fmla="val 90391"/>
                <a:gd name="f9" fmla="val 193174"/>
                <a:gd name="f10" fmla="val 225977"/>
                <a:gd name="f11" fmla="val 361563"/>
                <a:gd name="f12" fmla="+- 0 0 -90"/>
                <a:gd name="f13" fmla="*/ f3 1 386348"/>
                <a:gd name="f14" fmla="*/ f4 1 451954"/>
                <a:gd name="f15" fmla="+- f7 0 f5"/>
                <a:gd name="f16" fmla="+- f6 0 f5"/>
                <a:gd name="f17" fmla="*/ f12 f0 1"/>
                <a:gd name="f18" fmla="*/ f16 1 386348"/>
                <a:gd name="f19" fmla="*/ f15 1 451954"/>
                <a:gd name="f20" fmla="*/ 0 f16 1"/>
                <a:gd name="f21" fmla="*/ 90391 f15 1"/>
                <a:gd name="f22" fmla="*/ 193174 f16 1"/>
                <a:gd name="f23" fmla="*/ 0 f15 1"/>
                <a:gd name="f24" fmla="*/ 386348 f16 1"/>
                <a:gd name="f25" fmla="*/ 225977 f15 1"/>
                <a:gd name="f26" fmla="*/ 451954 f15 1"/>
                <a:gd name="f27" fmla="*/ 361563 f15 1"/>
                <a:gd name="f28" fmla="*/ f17 1 f2"/>
                <a:gd name="f29" fmla="*/ f20 1 386348"/>
                <a:gd name="f30" fmla="*/ f21 1 451954"/>
                <a:gd name="f31" fmla="*/ f22 1 386348"/>
                <a:gd name="f32" fmla="*/ f23 1 451954"/>
                <a:gd name="f33" fmla="*/ f24 1 386348"/>
                <a:gd name="f34" fmla="*/ f25 1 451954"/>
                <a:gd name="f35" fmla="*/ f26 1 451954"/>
                <a:gd name="f36" fmla="*/ f27 1 451954"/>
                <a:gd name="f37" fmla="*/ f5 1 f18"/>
                <a:gd name="f38" fmla="*/ f6 1 f18"/>
                <a:gd name="f39" fmla="*/ f5 1 f19"/>
                <a:gd name="f40" fmla="*/ f7 1 f19"/>
                <a:gd name="f41" fmla="+- f28 0 f1"/>
                <a:gd name="f42" fmla="*/ f29 1 f18"/>
                <a:gd name="f43" fmla="*/ f30 1 f19"/>
                <a:gd name="f44" fmla="*/ f31 1 f18"/>
                <a:gd name="f45" fmla="*/ f32 1 f19"/>
                <a:gd name="f46" fmla="*/ f33 1 f18"/>
                <a:gd name="f47" fmla="*/ f34 1 f19"/>
                <a:gd name="f48" fmla="*/ f35 1 f19"/>
                <a:gd name="f49" fmla="*/ f36 1 f19"/>
                <a:gd name="f50" fmla="*/ f37 f13 1"/>
                <a:gd name="f51" fmla="*/ f38 f13 1"/>
                <a:gd name="f52" fmla="*/ f40 f14 1"/>
                <a:gd name="f53" fmla="*/ f39 f14 1"/>
                <a:gd name="f54" fmla="*/ f42 f13 1"/>
                <a:gd name="f55" fmla="*/ f43 f14 1"/>
                <a:gd name="f56" fmla="*/ f44 f13 1"/>
                <a:gd name="f57" fmla="*/ f45 f14 1"/>
                <a:gd name="f58" fmla="*/ f46 f13 1"/>
                <a:gd name="f59" fmla="*/ f47 f14 1"/>
                <a:gd name="f60" fmla="*/ f48 f14 1"/>
                <a:gd name="f61" fmla="*/ f49 f14 1"/>
              </a:gdLst>
              <a:ahLst/>
              <a:cxnLst>
                <a:cxn ang="3cd4">
                  <a:pos x="hc" y="t"/>
                </a:cxn>
                <a:cxn ang="0">
                  <a:pos x="r" y="vc"/>
                </a:cxn>
                <a:cxn ang="cd4">
                  <a:pos x="hc" y="b"/>
                </a:cxn>
                <a:cxn ang="cd2">
                  <a:pos x="l" y="vc"/>
                </a:cxn>
                <a:cxn ang="f41">
                  <a:pos x="f54" y="f55"/>
                </a:cxn>
                <a:cxn ang="f41">
                  <a:pos x="f56" y="f55"/>
                </a:cxn>
                <a:cxn ang="f41">
                  <a:pos x="f56" y="f57"/>
                </a:cxn>
                <a:cxn ang="f41">
                  <a:pos x="f58" y="f59"/>
                </a:cxn>
                <a:cxn ang="f41">
                  <a:pos x="f56" y="f60"/>
                </a:cxn>
                <a:cxn ang="f41">
                  <a:pos x="f56" y="f61"/>
                </a:cxn>
                <a:cxn ang="f41">
                  <a:pos x="f54" y="f61"/>
                </a:cxn>
                <a:cxn ang="f41">
                  <a:pos x="f54" y="f55"/>
                </a:cxn>
              </a:cxnLst>
              <a:rect l="f50" t="f53" r="f51" b="f52"/>
              <a:pathLst>
                <a:path w="386348" h="451954">
                  <a:moveTo>
                    <a:pt x="f5" y="f8"/>
                  </a:moveTo>
                  <a:lnTo>
                    <a:pt x="f9" y="f8"/>
                  </a:lnTo>
                  <a:lnTo>
                    <a:pt x="f9" y="f5"/>
                  </a:lnTo>
                  <a:lnTo>
                    <a:pt x="f6" y="f10"/>
                  </a:lnTo>
                  <a:lnTo>
                    <a:pt x="f9" y="f7"/>
                  </a:lnTo>
                  <a:lnTo>
                    <a:pt x="f9" y="f11"/>
                  </a:lnTo>
                  <a:lnTo>
                    <a:pt x="f5" y="f11"/>
                  </a:lnTo>
                  <a:lnTo>
                    <a:pt x="f5" y="f8"/>
                  </a:lnTo>
                  <a:close/>
                </a:path>
              </a:pathLst>
            </a:custGeom>
            <a:solidFill>
              <a:srgbClr val="BBD3B1"/>
            </a:solidFill>
            <a:ln cap="flat">
              <a:noFill/>
              <a:prstDash val="solid"/>
            </a:ln>
          </p:spPr>
          <p:txBody>
            <a:bodyPr vert="horz" wrap="square" lIns="0" tIns="90388" rIns="115900" bIns="90388" anchor="ctr" anchorCtr="1" compatLnSpc="1">
              <a:noAutofit/>
            </a:bodyPr>
            <a:lstStyle/>
            <a:p>
              <a:pPr marL="0" marR="0" lvl="0" indent="0" algn="ctr" defTabSz="844503" rtl="0" fontAlgn="auto" hangingPunct="1">
                <a:lnSpc>
                  <a:spcPct val="90000"/>
                </a:lnSpc>
                <a:spcBef>
                  <a:spcPts val="0"/>
                </a:spcBef>
                <a:spcAft>
                  <a:spcPts val="800"/>
                </a:spcAft>
                <a:buNone/>
                <a:tabLst/>
                <a:defRPr sz="1800" b="0" i="0" u="none" strike="noStrike" kern="0" cap="none" spc="0" baseline="0">
                  <a:solidFill>
                    <a:srgbClr val="000000"/>
                  </a:solidFill>
                  <a:uFillTx/>
                </a:defRPr>
              </a:pPr>
              <a:endParaRPr lang="en-US" sz="1900" b="0" i="0" u="none" strike="noStrike" kern="0" cap="none" spc="0" baseline="0">
                <a:solidFill>
                  <a:srgbClr val="FFFFFF"/>
                </a:solidFill>
                <a:uFillTx/>
                <a:latin typeface="Calibri"/>
              </a:endParaRPr>
            </a:p>
          </p:txBody>
        </p:sp>
        <p:sp>
          <p:nvSpPr>
            <p:cNvPr id="9" name="Freeform: Shape 8">
              <a:extLst>
                <a:ext uri="{FF2B5EF4-FFF2-40B4-BE49-F238E27FC236}">
                  <a16:creationId xmlns:a16="http://schemas.microsoft.com/office/drawing/2014/main" id="{50142B2E-302A-9123-666A-5587FD2DDDE7}"/>
                </a:ext>
              </a:extLst>
            </p:cNvPr>
            <p:cNvSpPr/>
            <p:nvPr/>
          </p:nvSpPr>
          <p:spPr>
            <a:xfrm>
              <a:off x="5261000" y="145005"/>
              <a:ext cx="1822399" cy="6567988"/>
            </a:xfrm>
            <a:custGeom>
              <a:avLst/>
              <a:gdLst>
                <a:gd name="f0" fmla="val 10800000"/>
                <a:gd name="f1" fmla="val 5400000"/>
                <a:gd name="f2" fmla="val 180"/>
                <a:gd name="f3" fmla="val w"/>
                <a:gd name="f4" fmla="val h"/>
                <a:gd name="f5" fmla="val 0"/>
                <a:gd name="f6" fmla="val 1822397"/>
                <a:gd name="f7" fmla="val 6567993"/>
                <a:gd name="f8" fmla="val 182240"/>
                <a:gd name="f9" fmla="val 81592"/>
                <a:gd name="f10" fmla="val 1640157"/>
                <a:gd name="f11" fmla="val 1740805"/>
                <a:gd name="f12" fmla="val 6385753"/>
                <a:gd name="f13" fmla="val 6486401"/>
                <a:gd name="f14" fmla="+- 0 0 -90"/>
                <a:gd name="f15" fmla="*/ f3 1 1822397"/>
                <a:gd name="f16" fmla="*/ f4 1 6567993"/>
                <a:gd name="f17" fmla="+- f7 0 f5"/>
                <a:gd name="f18" fmla="+- f6 0 f5"/>
                <a:gd name="f19" fmla="*/ f14 f0 1"/>
                <a:gd name="f20" fmla="*/ f18 1 1822397"/>
                <a:gd name="f21" fmla="*/ f17 1 6567993"/>
                <a:gd name="f22" fmla="*/ 0 f18 1"/>
                <a:gd name="f23" fmla="*/ 182240 f17 1"/>
                <a:gd name="f24" fmla="*/ 182240 f18 1"/>
                <a:gd name="f25" fmla="*/ 0 f17 1"/>
                <a:gd name="f26" fmla="*/ 1640157 f18 1"/>
                <a:gd name="f27" fmla="*/ 1822397 f18 1"/>
                <a:gd name="f28" fmla="*/ 6385753 f17 1"/>
                <a:gd name="f29" fmla="*/ 6567993 f17 1"/>
                <a:gd name="f30" fmla="*/ f19 1 f2"/>
                <a:gd name="f31" fmla="*/ f22 1 1822397"/>
                <a:gd name="f32" fmla="*/ f23 1 6567993"/>
                <a:gd name="f33" fmla="*/ f24 1 1822397"/>
                <a:gd name="f34" fmla="*/ f25 1 6567993"/>
                <a:gd name="f35" fmla="*/ f26 1 1822397"/>
                <a:gd name="f36" fmla="*/ f27 1 1822397"/>
                <a:gd name="f37" fmla="*/ f28 1 6567993"/>
                <a:gd name="f38" fmla="*/ f29 1 6567993"/>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822397" h="6567993">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70AD47"/>
            </a:solidFill>
            <a:ln w="12701" cap="flat">
              <a:solidFill>
                <a:srgbClr val="FFFFFF"/>
              </a:solidFill>
              <a:prstDash val="solid"/>
              <a:miter/>
            </a:ln>
          </p:spPr>
          <p:txBody>
            <a:bodyPr vert="horz" wrap="square" lIns="121953" tIns="121953" rIns="121953" bIns="121953" anchor="ctr" anchorCtr="1" compatLnSpc="1">
              <a:noAutofit/>
            </a:bodyPr>
            <a:lstStyle/>
            <a:p>
              <a:pPr marL="0" marR="0" lvl="0" indent="0" algn="ctr" defTabSz="800063"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1801" b="0" i="0" u="none" strike="noStrike" kern="0" cap="none" spc="0" baseline="0">
                  <a:solidFill>
                    <a:srgbClr val="FFFFFF"/>
                  </a:solidFill>
                  <a:uFillTx/>
                  <a:latin typeface="Times New Roman" pitchFamily="18"/>
                  <a:cs typeface="Times New Roman" pitchFamily="18"/>
                </a:rPr>
                <a:t>Multiple languages will also be another part of appealing to many different users in the U.S., since the country is home to many different cultures and immigrants from other countries. American-English and Spanish are two very common languages in the U.S. that are to be included, with plans to expand to more languages in subsequent releases.</a:t>
              </a:r>
            </a:p>
          </p:txBody>
        </p:sp>
        <p:sp>
          <p:nvSpPr>
            <p:cNvPr id="10" name="Freeform: Shape 9">
              <a:extLst>
                <a:ext uri="{FF2B5EF4-FFF2-40B4-BE49-F238E27FC236}">
                  <a16:creationId xmlns:a16="http://schemas.microsoft.com/office/drawing/2014/main" id="{9B5502D5-CD8F-F9A6-8C3B-DFD75C72DE80}"/>
                </a:ext>
              </a:extLst>
            </p:cNvPr>
            <p:cNvSpPr/>
            <p:nvPr/>
          </p:nvSpPr>
          <p:spPr>
            <a:xfrm>
              <a:off x="7265639" y="3203024"/>
              <a:ext cx="386352" cy="451951"/>
            </a:xfrm>
            <a:custGeom>
              <a:avLst/>
              <a:gdLst>
                <a:gd name="f0" fmla="val 10800000"/>
                <a:gd name="f1" fmla="val 5400000"/>
                <a:gd name="f2" fmla="val 180"/>
                <a:gd name="f3" fmla="val w"/>
                <a:gd name="f4" fmla="val h"/>
                <a:gd name="f5" fmla="val 0"/>
                <a:gd name="f6" fmla="val 386348"/>
                <a:gd name="f7" fmla="val 451954"/>
                <a:gd name="f8" fmla="val 90391"/>
                <a:gd name="f9" fmla="val 193174"/>
                <a:gd name="f10" fmla="val 225977"/>
                <a:gd name="f11" fmla="val 361563"/>
                <a:gd name="f12" fmla="+- 0 0 -90"/>
                <a:gd name="f13" fmla="*/ f3 1 386348"/>
                <a:gd name="f14" fmla="*/ f4 1 451954"/>
                <a:gd name="f15" fmla="+- f7 0 f5"/>
                <a:gd name="f16" fmla="+- f6 0 f5"/>
                <a:gd name="f17" fmla="*/ f12 f0 1"/>
                <a:gd name="f18" fmla="*/ f16 1 386348"/>
                <a:gd name="f19" fmla="*/ f15 1 451954"/>
                <a:gd name="f20" fmla="*/ 0 f16 1"/>
                <a:gd name="f21" fmla="*/ 90391 f15 1"/>
                <a:gd name="f22" fmla="*/ 193174 f16 1"/>
                <a:gd name="f23" fmla="*/ 0 f15 1"/>
                <a:gd name="f24" fmla="*/ 386348 f16 1"/>
                <a:gd name="f25" fmla="*/ 225977 f15 1"/>
                <a:gd name="f26" fmla="*/ 451954 f15 1"/>
                <a:gd name="f27" fmla="*/ 361563 f15 1"/>
                <a:gd name="f28" fmla="*/ f17 1 f2"/>
                <a:gd name="f29" fmla="*/ f20 1 386348"/>
                <a:gd name="f30" fmla="*/ f21 1 451954"/>
                <a:gd name="f31" fmla="*/ f22 1 386348"/>
                <a:gd name="f32" fmla="*/ f23 1 451954"/>
                <a:gd name="f33" fmla="*/ f24 1 386348"/>
                <a:gd name="f34" fmla="*/ f25 1 451954"/>
                <a:gd name="f35" fmla="*/ f26 1 451954"/>
                <a:gd name="f36" fmla="*/ f27 1 451954"/>
                <a:gd name="f37" fmla="*/ f5 1 f18"/>
                <a:gd name="f38" fmla="*/ f6 1 f18"/>
                <a:gd name="f39" fmla="*/ f5 1 f19"/>
                <a:gd name="f40" fmla="*/ f7 1 f19"/>
                <a:gd name="f41" fmla="+- f28 0 f1"/>
                <a:gd name="f42" fmla="*/ f29 1 f18"/>
                <a:gd name="f43" fmla="*/ f30 1 f19"/>
                <a:gd name="f44" fmla="*/ f31 1 f18"/>
                <a:gd name="f45" fmla="*/ f32 1 f19"/>
                <a:gd name="f46" fmla="*/ f33 1 f18"/>
                <a:gd name="f47" fmla="*/ f34 1 f19"/>
                <a:gd name="f48" fmla="*/ f35 1 f19"/>
                <a:gd name="f49" fmla="*/ f36 1 f19"/>
                <a:gd name="f50" fmla="*/ f37 f13 1"/>
                <a:gd name="f51" fmla="*/ f38 f13 1"/>
                <a:gd name="f52" fmla="*/ f40 f14 1"/>
                <a:gd name="f53" fmla="*/ f39 f14 1"/>
                <a:gd name="f54" fmla="*/ f42 f13 1"/>
                <a:gd name="f55" fmla="*/ f43 f14 1"/>
                <a:gd name="f56" fmla="*/ f44 f13 1"/>
                <a:gd name="f57" fmla="*/ f45 f14 1"/>
                <a:gd name="f58" fmla="*/ f46 f13 1"/>
                <a:gd name="f59" fmla="*/ f47 f14 1"/>
                <a:gd name="f60" fmla="*/ f48 f14 1"/>
                <a:gd name="f61" fmla="*/ f49 f14 1"/>
              </a:gdLst>
              <a:ahLst/>
              <a:cxnLst>
                <a:cxn ang="3cd4">
                  <a:pos x="hc" y="t"/>
                </a:cxn>
                <a:cxn ang="0">
                  <a:pos x="r" y="vc"/>
                </a:cxn>
                <a:cxn ang="cd4">
                  <a:pos x="hc" y="b"/>
                </a:cxn>
                <a:cxn ang="cd2">
                  <a:pos x="l" y="vc"/>
                </a:cxn>
                <a:cxn ang="f41">
                  <a:pos x="f54" y="f55"/>
                </a:cxn>
                <a:cxn ang="f41">
                  <a:pos x="f56" y="f55"/>
                </a:cxn>
                <a:cxn ang="f41">
                  <a:pos x="f56" y="f57"/>
                </a:cxn>
                <a:cxn ang="f41">
                  <a:pos x="f58" y="f59"/>
                </a:cxn>
                <a:cxn ang="f41">
                  <a:pos x="f56" y="f60"/>
                </a:cxn>
                <a:cxn ang="f41">
                  <a:pos x="f56" y="f61"/>
                </a:cxn>
                <a:cxn ang="f41">
                  <a:pos x="f54" y="f61"/>
                </a:cxn>
                <a:cxn ang="f41">
                  <a:pos x="f54" y="f55"/>
                </a:cxn>
              </a:cxnLst>
              <a:rect l="f50" t="f53" r="f51" b="f52"/>
              <a:pathLst>
                <a:path w="386348" h="451954">
                  <a:moveTo>
                    <a:pt x="f5" y="f8"/>
                  </a:moveTo>
                  <a:lnTo>
                    <a:pt x="f9" y="f8"/>
                  </a:lnTo>
                  <a:lnTo>
                    <a:pt x="f9" y="f5"/>
                  </a:lnTo>
                  <a:lnTo>
                    <a:pt x="f6" y="f10"/>
                  </a:lnTo>
                  <a:lnTo>
                    <a:pt x="f9" y="f7"/>
                  </a:lnTo>
                  <a:lnTo>
                    <a:pt x="f9" y="f11"/>
                  </a:lnTo>
                  <a:lnTo>
                    <a:pt x="f5" y="f11"/>
                  </a:lnTo>
                  <a:lnTo>
                    <a:pt x="f5" y="f8"/>
                  </a:lnTo>
                  <a:close/>
                </a:path>
              </a:pathLst>
            </a:custGeom>
            <a:solidFill>
              <a:srgbClr val="BBD3B1"/>
            </a:solidFill>
            <a:ln cap="flat">
              <a:noFill/>
              <a:prstDash val="solid"/>
            </a:ln>
          </p:spPr>
          <p:txBody>
            <a:bodyPr vert="horz" wrap="square" lIns="0" tIns="90388" rIns="115900" bIns="90388" anchor="ctr" anchorCtr="1" compatLnSpc="1">
              <a:noAutofit/>
            </a:bodyPr>
            <a:lstStyle/>
            <a:p>
              <a:pPr marL="0" marR="0" lvl="0" indent="0" algn="ctr" defTabSz="844503" rtl="0" fontAlgn="auto" hangingPunct="1">
                <a:lnSpc>
                  <a:spcPct val="90000"/>
                </a:lnSpc>
                <a:spcBef>
                  <a:spcPts val="0"/>
                </a:spcBef>
                <a:spcAft>
                  <a:spcPts val="800"/>
                </a:spcAft>
                <a:buNone/>
                <a:tabLst/>
                <a:defRPr sz="1800" b="0" i="0" u="none" strike="noStrike" kern="0" cap="none" spc="0" baseline="0">
                  <a:solidFill>
                    <a:srgbClr val="000000"/>
                  </a:solidFill>
                  <a:uFillTx/>
                </a:defRPr>
              </a:pPr>
              <a:endParaRPr lang="en-US" sz="1900" b="0" i="0" u="none" strike="noStrike" kern="0" cap="none" spc="0" baseline="0">
                <a:solidFill>
                  <a:srgbClr val="FFFFFF"/>
                </a:solidFill>
                <a:uFillTx/>
                <a:latin typeface="Calibri"/>
              </a:endParaRPr>
            </a:p>
          </p:txBody>
        </p:sp>
        <p:sp>
          <p:nvSpPr>
            <p:cNvPr id="11" name="Freeform: Shape 10">
              <a:extLst>
                <a:ext uri="{FF2B5EF4-FFF2-40B4-BE49-F238E27FC236}">
                  <a16:creationId xmlns:a16="http://schemas.microsoft.com/office/drawing/2014/main" id="{D7E99A55-D68E-8D12-D98E-68C1E2D9AC93}"/>
                </a:ext>
              </a:extLst>
            </p:cNvPr>
            <p:cNvSpPr/>
            <p:nvPr/>
          </p:nvSpPr>
          <p:spPr>
            <a:xfrm>
              <a:off x="7812359" y="145005"/>
              <a:ext cx="1822399" cy="6567988"/>
            </a:xfrm>
            <a:custGeom>
              <a:avLst/>
              <a:gdLst>
                <a:gd name="f0" fmla="val 10800000"/>
                <a:gd name="f1" fmla="val 5400000"/>
                <a:gd name="f2" fmla="val 180"/>
                <a:gd name="f3" fmla="val w"/>
                <a:gd name="f4" fmla="val h"/>
                <a:gd name="f5" fmla="val 0"/>
                <a:gd name="f6" fmla="val 1822397"/>
                <a:gd name="f7" fmla="val 6567993"/>
                <a:gd name="f8" fmla="val 182240"/>
                <a:gd name="f9" fmla="val 81592"/>
                <a:gd name="f10" fmla="val 1640157"/>
                <a:gd name="f11" fmla="val 1740805"/>
                <a:gd name="f12" fmla="val 6385753"/>
                <a:gd name="f13" fmla="val 6486401"/>
                <a:gd name="f14" fmla="+- 0 0 -90"/>
                <a:gd name="f15" fmla="*/ f3 1 1822397"/>
                <a:gd name="f16" fmla="*/ f4 1 6567993"/>
                <a:gd name="f17" fmla="+- f7 0 f5"/>
                <a:gd name="f18" fmla="+- f6 0 f5"/>
                <a:gd name="f19" fmla="*/ f14 f0 1"/>
                <a:gd name="f20" fmla="*/ f18 1 1822397"/>
                <a:gd name="f21" fmla="*/ f17 1 6567993"/>
                <a:gd name="f22" fmla="*/ 0 f18 1"/>
                <a:gd name="f23" fmla="*/ 182240 f17 1"/>
                <a:gd name="f24" fmla="*/ 182240 f18 1"/>
                <a:gd name="f25" fmla="*/ 0 f17 1"/>
                <a:gd name="f26" fmla="*/ 1640157 f18 1"/>
                <a:gd name="f27" fmla="*/ 1822397 f18 1"/>
                <a:gd name="f28" fmla="*/ 6385753 f17 1"/>
                <a:gd name="f29" fmla="*/ 6567993 f17 1"/>
                <a:gd name="f30" fmla="*/ f19 1 f2"/>
                <a:gd name="f31" fmla="*/ f22 1 1822397"/>
                <a:gd name="f32" fmla="*/ f23 1 6567993"/>
                <a:gd name="f33" fmla="*/ f24 1 1822397"/>
                <a:gd name="f34" fmla="*/ f25 1 6567993"/>
                <a:gd name="f35" fmla="*/ f26 1 1822397"/>
                <a:gd name="f36" fmla="*/ f27 1 1822397"/>
                <a:gd name="f37" fmla="*/ f28 1 6567993"/>
                <a:gd name="f38" fmla="*/ f29 1 6567993"/>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822397" h="6567993">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70AD47"/>
            </a:solidFill>
            <a:ln w="12701" cap="flat">
              <a:solidFill>
                <a:srgbClr val="FFFFFF"/>
              </a:solidFill>
              <a:prstDash val="solid"/>
              <a:miter/>
            </a:ln>
          </p:spPr>
          <p:txBody>
            <a:bodyPr vert="horz" wrap="square" lIns="121953" tIns="121953" rIns="121953" bIns="121953" anchor="ctr" anchorCtr="1" compatLnSpc="1">
              <a:noAutofit/>
            </a:bodyPr>
            <a:lstStyle/>
            <a:p>
              <a:pPr marL="0" marR="0" lvl="0" indent="0" algn="ctr" defTabSz="800063"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1801" b="0" i="0" u="none" strike="noStrike" kern="0" cap="none" spc="0" baseline="0">
                  <a:solidFill>
                    <a:srgbClr val="FFFFFF"/>
                  </a:solidFill>
                  <a:uFillTx/>
                  <a:latin typeface="Times New Roman" pitchFamily="18"/>
                  <a:cs typeface="Times New Roman" pitchFamily="18"/>
                </a:rPr>
                <a:t>Time zones are another aspect that will influence the website and its operation. The website will need to determine the user’s approximate location based on their IP address and adjust certain time-based functions. For example, time-based events, such as sales and delivery times, must reflect the user’s local time zone when displayed.</a:t>
              </a:r>
            </a:p>
          </p:txBody>
        </p:sp>
        <p:sp>
          <p:nvSpPr>
            <p:cNvPr id="12" name="Freeform: Shape 11">
              <a:extLst>
                <a:ext uri="{FF2B5EF4-FFF2-40B4-BE49-F238E27FC236}">
                  <a16:creationId xmlns:a16="http://schemas.microsoft.com/office/drawing/2014/main" id="{0C2D90B5-1B0E-9420-CBD6-34650B8D681E}"/>
                </a:ext>
              </a:extLst>
            </p:cNvPr>
            <p:cNvSpPr/>
            <p:nvPr/>
          </p:nvSpPr>
          <p:spPr>
            <a:xfrm>
              <a:off x="9818461" y="3203024"/>
              <a:ext cx="389461" cy="451951"/>
            </a:xfrm>
            <a:custGeom>
              <a:avLst/>
              <a:gdLst>
                <a:gd name="f0" fmla="val 10800000"/>
                <a:gd name="f1" fmla="val 5400000"/>
                <a:gd name="f2" fmla="val 180"/>
                <a:gd name="f3" fmla="val w"/>
                <a:gd name="f4" fmla="val h"/>
                <a:gd name="f5" fmla="val 0"/>
                <a:gd name="f6" fmla="val 389463"/>
                <a:gd name="f7" fmla="val 451954"/>
                <a:gd name="f8" fmla="val 90391"/>
                <a:gd name="f9" fmla="val 194732"/>
                <a:gd name="f10" fmla="val 225977"/>
                <a:gd name="f11" fmla="val 361563"/>
                <a:gd name="f12" fmla="+- 0 0 -90"/>
                <a:gd name="f13" fmla="*/ f3 1 389463"/>
                <a:gd name="f14" fmla="*/ f4 1 451954"/>
                <a:gd name="f15" fmla="+- f7 0 f5"/>
                <a:gd name="f16" fmla="+- f6 0 f5"/>
                <a:gd name="f17" fmla="*/ f12 f0 1"/>
                <a:gd name="f18" fmla="*/ f16 1 389463"/>
                <a:gd name="f19" fmla="*/ f15 1 451954"/>
                <a:gd name="f20" fmla="*/ 0 f16 1"/>
                <a:gd name="f21" fmla="*/ 90391 f15 1"/>
                <a:gd name="f22" fmla="*/ 194732 f16 1"/>
                <a:gd name="f23" fmla="*/ 0 f15 1"/>
                <a:gd name="f24" fmla="*/ 389463 f16 1"/>
                <a:gd name="f25" fmla="*/ 225977 f15 1"/>
                <a:gd name="f26" fmla="*/ 451954 f15 1"/>
                <a:gd name="f27" fmla="*/ 361563 f15 1"/>
                <a:gd name="f28" fmla="*/ f17 1 f2"/>
                <a:gd name="f29" fmla="*/ f20 1 389463"/>
                <a:gd name="f30" fmla="*/ f21 1 451954"/>
                <a:gd name="f31" fmla="*/ f22 1 389463"/>
                <a:gd name="f32" fmla="*/ f23 1 451954"/>
                <a:gd name="f33" fmla="*/ f24 1 389463"/>
                <a:gd name="f34" fmla="*/ f25 1 451954"/>
                <a:gd name="f35" fmla="*/ f26 1 451954"/>
                <a:gd name="f36" fmla="*/ f27 1 451954"/>
                <a:gd name="f37" fmla="*/ f5 1 f18"/>
                <a:gd name="f38" fmla="*/ f6 1 f18"/>
                <a:gd name="f39" fmla="*/ f5 1 f19"/>
                <a:gd name="f40" fmla="*/ f7 1 f19"/>
                <a:gd name="f41" fmla="+- f28 0 f1"/>
                <a:gd name="f42" fmla="*/ f29 1 f18"/>
                <a:gd name="f43" fmla="*/ f30 1 f19"/>
                <a:gd name="f44" fmla="*/ f31 1 f18"/>
                <a:gd name="f45" fmla="*/ f32 1 f19"/>
                <a:gd name="f46" fmla="*/ f33 1 f18"/>
                <a:gd name="f47" fmla="*/ f34 1 f19"/>
                <a:gd name="f48" fmla="*/ f35 1 f19"/>
                <a:gd name="f49" fmla="*/ f36 1 f19"/>
                <a:gd name="f50" fmla="*/ f37 f13 1"/>
                <a:gd name="f51" fmla="*/ f38 f13 1"/>
                <a:gd name="f52" fmla="*/ f40 f14 1"/>
                <a:gd name="f53" fmla="*/ f39 f14 1"/>
                <a:gd name="f54" fmla="*/ f42 f13 1"/>
                <a:gd name="f55" fmla="*/ f43 f14 1"/>
                <a:gd name="f56" fmla="*/ f44 f13 1"/>
                <a:gd name="f57" fmla="*/ f45 f14 1"/>
                <a:gd name="f58" fmla="*/ f46 f13 1"/>
                <a:gd name="f59" fmla="*/ f47 f14 1"/>
                <a:gd name="f60" fmla="*/ f48 f14 1"/>
                <a:gd name="f61" fmla="*/ f49 f14 1"/>
              </a:gdLst>
              <a:ahLst/>
              <a:cxnLst>
                <a:cxn ang="3cd4">
                  <a:pos x="hc" y="t"/>
                </a:cxn>
                <a:cxn ang="0">
                  <a:pos x="r" y="vc"/>
                </a:cxn>
                <a:cxn ang="cd4">
                  <a:pos x="hc" y="b"/>
                </a:cxn>
                <a:cxn ang="cd2">
                  <a:pos x="l" y="vc"/>
                </a:cxn>
                <a:cxn ang="f41">
                  <a:pos x="f54" y="f55"/>
                </a:cxn>
                <a:cxn ang="f41">
                  <a:pos x="f56" y="f55"/>
                </a:cxn>
                <a:cxn ang="f41">
                  <a:pos x="f56" y="f57"/>
                </a:cxn>
                <a:cxn ang="f41">
                  <a:pos x="f58" y="f59"/>
                </a:cxn>
                <a:cxn ang="f41">
                  <a:pos x="f56" y="f60"/>
                </a:cxn>
                <a:cxn ang="f41">
                  <a:pos x="f56" y="f61"/>
                </a:cxn>
                <a:cxn ang="f41">
                  <a:pos x="f54" y="f61"/>
                </a:cxn>
                <a:cxn ang="f41">
                  <a:pos x="f54" y="f55"/>
                </a:cxn>
              </a:cxnLst>
              <a:rect l="f50" t="f53" r="f51" b="f52"/>
              <a:pathLst>
                <a:path w="389463" h="451954">
                  <a:moveTo>
                    <a:pt x="f5" y="f8"/>
                  </a:moveTo>
                  <a:lnTo>
                    <a:pt x="f9" y="f8"/>
                  </a:lnTo>
                  <a:lnTo>
                    <a:pt x="f9" y="f5"/>
                  </a:lnTo>
                  <a:lnTo>
                    <a:pt x="f6" y="f10"/>
                  </a:lnTo>
                  <a:lnTo>
                    <a:pt x="f9" y="f7"/>
                  </a:lnTo>
                  <a:lnTo>
                    <a:pt x="f9" y="f11"/>
                  </a:lnTo>
                  <a:lnTo>
                    <a:pt x="f5" y="f11"/>
                  </a:lnTo>
                  <a:lnTo>
                    <a:pt x="f5" y="f8"/>
                  </a:lnTo>
                  <a:close/>
                </a:path>
              </a:pathLst>
            </a:custGeom>
            <a:solidFill>
              <a:srgbClr val="BBD3B1"/>
            </a:solidFill>
            <a:ln cap="flat">
              <a:noFill/>
              <a:prstDash val="solid"/>
            </a:ln>
          </p:spPr>
          <p:txBody>
            <a:bodyPr vert="horz" wrap="square" lIns="0" tIns="90388" rIns="116842" bIns="90388" anchor="ctr" anchorCtr="1" compatLnSpc="1">
              <a:noAutofit/>
            </a:bodyPr>
            <a:lstStyle/>
            <a:p>
              <a:pPr marL="0" marR="0" lvl="0" indent="0" algn="ctr" defTabSz="844503" rtl="0" fontAlgn="auto" hangingPunct="1">
                <a:lnSpc>
                  <a:spcPct val="90000"/>
                </a:lnSpc>
                <a:spcBef>
                  <a:spcPts val="0"/>
                </a:spcBef>
                <a:spcAft>
                  <a:spcPts val="800"/>
                </a:spcAft>
                <a:buNone/>
                <a:tabLst/>
                <a:defRPr sz="1800" b="0" i="0" u="none" strike="noStrike" kern="0" cap="none" spc="0" baseline="0">
                  <a:solidFill>
                    <a:srgbClr val="000000"/>
                  </a:solidFill>
                  <a:uFillTx/>
                </a:defRPr>
              </a:pPr>
              <a:endParaRPr lang="en-US" sz="1900" b="0" i="0" u="none" strike="noStrike" kern="0" cap="none" spc="0" baseline="0">
                <a:solidFill>
                  <a:srgbClr val="FFFFFF"/>
                </a:solidFill>
                <a:uFillTx/>
                <a:latin typeface="Calibri"/>
              </a:endParaRPr>
            </a:p>
          </p:txBody>
        </p:sp>
        <p:sp>
          <p:nvSpPr>
            <p:cNvPr id="13" name="Freeform: Shape 12">
              <a:extLst>
                <a:ext uri="{FF2B5EF4-FFF2-40B4-BE49-F238E27FC236}">
                  <a16:creationId xmlns:a16="http://schemas.microsoft.com/office/drawing/2014/main" id="{F5DB13C1-BC4B-54E1-0E5C-E407CBD53459}"/>
                </a:ext>
              </a:extLst>
            </p:cNvPr>
            <p:cNvSpPr/>
            <p:nvPr/>
          </p:nvSpPr>
          <p:spPr>
            <a:xfrm>
              <a:off x="10369588" y="145005"/>
              <a:ext cx="1822399" cy="6567988"/>
            </a:xfrm>
            <a:custGeom>
              <a:avLst/>
              <a:gdLst>
                <a:gd name="f0" fmla="val 10800000"/>
                <a:gd name="f1" fmla="val 5400000"/>
                <a:gd name="f2" fmla="val 180"/>
                <a:gd name="f3" fmla="val w"/>
                <a:gd name="f4" fmla="val h"/>
                <a:gd name="f5" fmla="val 0"/>
                <a:gd name="f6" fmla="val 1822397"/>
                <a:gd name="f7" fmla="val 6567993"/>
                <a:gd name="f8" fmla="val 182240"/>
                <a:gd name="f9" fmla="val 81592"/>
                <a:gd name="f10" fmla="val 1640157"/>
                <a:gd name="f11" fmla="val 1740805"/>
                <a:gd name="f12" fmla="val 6385753"/>
                <a:gd name="f13" fmla="val 6486401"/>
                <a:gd name="f14" fmla="+- 0 0 -90"/>
                <a:gd name="f15" fmla="*/ f3 1 1822397"/>
                <a:gd name="f16" fmla="*/ f4 1 6567993"/>
                <a:gd name="f17" fmla="+- f7 0 f5"/>
                <a:gd name="f18" fmla="+- f6 0 f5"/>
                <a:gd name="f19" fmla="*/ f14 f0 1"/>
                <a:gd name="f20" fmla="*/ f18 1 1822397"/>
                <a:gd name="f21" fmla="*/ f17 1 6567993"/>
                <a:gd name="f22" fmla="*/ 0 f18 1"/>
                <a:gd name="f23" fmla="*/ 182240 f17 1"/>
                <a:gd name="f24" fmla="*/ 182240 f18 1"/>
                <a:gd name="f25" fmla="*/ 0 f17 1"/>
                <a:gd name="f26" fmla="*/ 1640157 f18 1"/>
                <a:gd name="f27" fmla="*/ 1822397 f18 1"/>
                <a:gd name="f28" fmla="*/ 6385753 f17 1"/>
                <a:gd name="f29" fmla="*/ 6567993 f17 1"/>
                <a:gd name="f30" fmla="*/ f19 1 f2"/>
                <a:gd name="f31" fmla="*/ f22 1 1822397"/>
                <a:gd name="f32" fmla="*/ f23 1 6567993"/>
                <a:gd name="f33" fmla="*/ f24 1 1822397"/>
                <a:gd name="f34" fmla="*/ f25 1 6567993"/>
                <a:gd name="f35" fmla="*/ f26 1 1822397"/>
                <a:gd name="f36" fmla="*/ f27 1 1822397"/>
                <a:gd name="f37" fmla="*/ f28 1 6567993"/>
                <a:gd name="f38" fmla="*/ f29 1 6567993"/>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1822397" h="6567993">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70AD47"/>
            </a:solidFill>
            <a:ln w="12701" cap="flat">
              <a:solidFill>
                <a:srgbClr val="FFFFFF"/>
              </a:solidFill>
              <a:prstDash val="solid"/>
              <a:miter/>
            </a:ln>
          </p:spPr>
          <p:txBody>
            <a:bodyPr vert="horz" wrap="square" lIns="129579" tIns="129579" rIns="129579" bIns="129579" anchor="ctr" anchorCtr="1" compatLnSpc="1">
              <a:noAutofit/>
            </a:bodyPr>
            <a:lstStyle/>
            <a:p>
              <a:pPr marL="0" marR="0" lvl="0" indent="0" algn="ctr" defTabSz="888952"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2000" b="0" i="0" u="none" strike="noStrike" kern="0" cap="none" spc="0" baseline="0">
                  <a:solidFill>
                    <a:srgbClr val="FFFFFF"/>
                  </a:solidFill>
                  <a:uFillTx/>
                  <a:latin typeface="Times New Roman" pitchFamily="18"/>
                  <a:cs typeface="Times New Roman" pitchFamily="18"/>
                </a:rPr>
                <a:t>Under the hypothetical expansion to countries outside the U.S., there would be a large amount of localization changes to consider. One main change would be to incorporate sporting gear and teams that are popular in other countries and not in the U.S.</a:t>
              </a:r>
            </a:p>
          </p:txBody>
        </p:sp>
      </p:gr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vintage weighing scales">
            <a:extLst>
              <a:ext uri="{FF2B5EF4-FFF2-40B4-BE49-F238E27FC236}">
                <a16:creationId xmlns:a16="http://schemas.microsoft.com/office/drawing/2014/main" id="{D70E1E4C-2368-1810-6153-FED2A496C8DB}"/>
              </a:ext>
            </a:extLst>
          </p:cNvPr>
          <p:cNvPicPr>
            <a:picLocks noChangeAspect="1"/>
          </p:cNvPicPr>
          <p:nvPr/>
        </p:nvPicPr>
        <p:blipFill rotWithShape="1">
          <a:blip r:embed="rId2">
            <a:alphaModFix amt="50000"/>
          </a:blip>
          <a:srcRect t="18087" r="-1" b="44357"/>
          <a:stretch/>
        </p:blipFill>
        <p:spPr>
          <a:xfrm>
            <a:off x="20" y="10"/>
            <a:ext cx="12188930" cy="6857990"/>
          </a:xfrm>
          <a:prstGeom prst="rect">
            <a:avLst/>
          </a:prstGeom>
        </p:spPr>
      </p:pic>
      <p:sp>
        <p:nvSpPr>
          <p:cNvPr id="2" name="Title 1">
            <a:extLst>
              <a:ext uri="{FF2B5EF4-FFF2-40B4-BE49-F238E27FC236}">
                <a16:creationId xmlns:a16="http://schemas.microsoft.com/office/drawing/2014/main" id="{C1F16B20-CF1F-D6A5-9E8E-147B74F331D7}"/>
              </a:ext>
            </a:extLst>
          </p:cNvPr>
          <p:cNvSpPr txBox="1">
            <a:spLocks noGrp="1"/>
          </p:cNvSpPr>
          <p:nvPr>
            <p:ph type="title"/>
          </p:nvPr>
        </p:nvSpPr>
        <p:spPr>
          <a:xfrm>
            <a:off x="1524000" y="1122363"/>
            <a:ext cx="9144000" cy="3063240"/>
          </a:xfrm>
        </p:spPr>
        <p:txBody>
          <a:bodyPr vert="horz" lIns="91440" tIns="45720" rIns="91440" bIns="45720" rtlCol="0" anchor="b">
            <a:normAutofit/>
          </a:bodyPr>
          <a:lstStyle/>
          <a:p>
            <a:pPr lvl="0" algn="ctr" defTabSz="914400">
              <a:spcBef>
                <a:spcPct val="0"/>
              </a:spcBef>
            </a:pPr>
            <a:r>
              <a:rPr lang="en-US" sz="6600" b="1">
                <a:solidFill>
                  <a:srgbClr val="FFFFFF"/>
                </a:solidFill>
                <a:latin typeface="+mj-lt"/>
                <a:ea typeface="+mj-ea"/>
                <a:cs typeface="+mj-cs"/>
              </a:rPr>
              <a:t>Legal, Regulatory, and Financial Compliance Requirements</a:t>
            </a:r>
            <a:endParaRPr lang="en-US" sz="6600">
              <a:solidFill>
                <a:srgbClr val="FFFFFF"/>
              </a:solidFill>
              <a:latin typeface="+mj-lt"/>
              <a:ea typeface="+mj-ea"/>
              <a:cs typeface="+mj-cs"/>
            </a:endParaRPr>
          </a:p>
        </p:txBody>
      </p:sp>
      <p:sp>
        <p:nvSpPr>
          <p:cNvPr id="20"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Background pattern&#10;&#10;Description automatically generated">
            <a:extLst>
              <a:ext uri="{FF2B5EF4-FFF2-40B4-BE49-F238E27FC236}">
                <a16:creationId xmlns:a16="http://schemas.microsoft.com/office/drawing/2014/main" id="{EA06EDBC-6BE2-F4A6-2D98-63EC5C28F9A1}"/>
              </a:ext>
            </a:extLst>
          </p:cNvPr>
          <p:cNvPicPr>
            <a:picLocks noChangeAspect="1"/>
          </p:cNvPicPr>
          <p:nvPr/>
        </p:nvPicPr>
        <p:blipFill rotWithShape="1">
          <a:blip r:embed="rId2">
            <a:alphaModFix amt="35000"/>
          </a:blip>
          <a:srcRect t="14152" r="1" b="1"/>
          <a:stretch/>
        </p:blipFill>
        <p:spPr>
          <a:xfrm>
            <a:off x="-4243" y="10"/>
            <a:ext cx="12196243" cy="6857990"/>
          </a:xfrm>
          <a:prstGeom prst="rect">
            <a:avLst/>
          </a:prstGeom>
        </p:spPr>
      </p:pic>
      <p:sp>
        <p:nvSpPr>
          <p:cNvPr id="2" name="Title 1">
            <a:extLst>
              <a:ext uri="{FF2B5EF4-FFF2-40B4-BE49-F238E27FC236}">
                <a16:creationId xmlns:a16="http://schemas.microsoft.com/office/drawing/2014/main" id="{1424C0FC-2C52-55F1-7C33-5D4259555CCF}"/>
              </a:ext>
            </a:extLst>
          </p:cNvPr>
          <p:cNvSpPr>
            <a:spLocks noGrp="1"/>
          </p:cNvSpPr>
          <p:nvPr>
            <p:ph type="title"/>
          </p:nvPr>
        </p:nvSpPr>
        <p:spPr>
          <a:xfrm>
            <a:off x="643467" y="321734"/>
            <a:ext cx="10905066" cy="1135737"/>
          </a:xfrm>
        </p:spPr>
        <p:txBody>
          <a:bodyPr>
            <a:normAutofit fontScale="90000"/>
          </a:bodyPr>
          <a:lstStyle/>
          <a:p>
            <a:pPr algn="ctr"/>
            <a:r>
              <a:rPr lang="en-US" sz="2800" b="1" i="0" dirty="0">
                <a:solidFill>
                  <a:schemeClr val="accent2">
                    <a:lumMod val="60000"/>
                    <a:lumOff val="40000"/>
                  </a:schemeClr>
                </a:solidFill>
                <a:latin typeface="Times New Roman" panose="02020603050405020304" pitchFamily="18" charset="0"/>
                <a:cs typeface="Times New Roman" panose="02020603050405020304" pitchFamily="18" charset="0"/>
              </a:rPr>
              <a:t>THE SYSTEM MUST COMPLY WITH APPLICABLE LAWS AND REGULATIONS, SUCH AS </a:t>
            </a:r>
            <a:br>
              <a:rPr lang="en-US" sz="2800" b="1" dirty="0">
                <a:solidFill>
                  <a:schemeClr val="accent2">
                    <a:lumMod val="60000"/>
                    <a:lumOff val="40000"/>
                  </a:schemeClr>
                </a:solidFill>
                <a:latin typeface="Times New Roman" panose="02020603050405020304" pitchFamily="18" charset="0"/>
                <a:cs typeface="Times New Roman" panose="02020603050405020304" pitchFamily="18" charset="0"/>
              </a:rPr>
            </a:br>
            <a:endParaRPr lang="en-US" sz="2800" b="1"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84FF319-54A9-38E8-AA90-0BFE3E84BA94}"/>
              </a:ext>
            </a:extLst>
          </p:cNvPr>
          <p:cNvGraphicFramePr>
            <a:graphicFrameLocks noGrp="1"/>
          </p:cNvGraphicFramePr>
          <p:nvPr>
            <p:ph idx="1"/>
            <p:extLst>
              <p:ext uri="{D42A27DB-BD31-4B8C-83A1-F6EECF244321}">
                <p14:modId xmlns:p14="http://schemas.microsoft.com/office/powerpoint/2010/main" val="3482324127"/>
              </p:ext>
            </p:extLst>
          </p:nvPr>
        </p:nvGraphicFramePr>
        <p:xfrm>
          <a:off x="327348" y="1312606"/>
          <a:ext cx="11605679" cy="52236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304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5">
            <a:extLst>
              <a:ext uri="{FF2B5EF4-FFF2-40B4-BE49-F238E27FC236}">
                <a16:creationId xmlns:a16="http://schemas.microsoft.com/office/drawing/2014/main" id="{D576BAF8-6FD2-C50C-C0D7-41EE7E84323D}"/>
              </a:ext>
            </a:extLst>
          </p:cNvPr>
          <p:cNvPicPr>
            <a:picLocks noChangeAspect="1"/>
          </p:cNvPicPr>
          <p:nvPr/>
        </p:nvPicPr>
        <p:blipFill rotWithShape="1">
          <a:blip r:embed="rId2">
            <a:alphaModFix amt="35000"/>
          </a:blip>
          <a:srcRect t="10800" r="1" b="4960"/>
          <a:stretch/>
        </p:blipFill>
        <p:spPr>
          <a:xfrm>
            <a:off x="-4243" y="10"/>
            <a:ext cx="12196243" cy="6857990"/>
          </a:xfrm>
          <a:prstGeom prst="rect">
            <a:avLst/>
          </a:prstGeom>
        </p:spPr>
      </p:pic>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EC36413-91FB-AD1D-748D-5FF2029D51A8}"/>
              </a:ext>
            </a:extLst>
          </p:cNvPr>
          <p:cNvGraphicFramePr>
            <a:graphicFrameLocks noGrp="1"/>
          </p:cNvGraphicFramePr>
          <p:nvPr>
            <p:ph idx="1"/>
            <p:extLst>
              <p:ext uri="{D42A27DB-BD31-4B8C-83A1-F6EECF244321}">
                <p14:modId xmlns:p14="http://schemas.microsoft.com/office/powerpoint/2010/main" val="1630854806"/>
              </p:ext>
            </p:extLst>
          </p:nvPr>
        </p:nvGraphicFramePr>
        <p:xfrm>
          <a:off x="648929" y="398205"/>
          <a:ext cx="11284098" cy="6220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848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F8997798-A64B-0C1E-6F26-9F19E3671CDF}"/>
              </a:ext>
            </a:extLst>
          </p:cNvPr>
          <p:cNvPicPr>
            <a:picLocks noChangeAspect="1"/>
          </p:cNvPicPr>
          <p:nvPr/>
        </p:nvPicPr>
        <p:blipFill rotWithShape="1">
          <a:blip r:embed="rId2">
            <a:alphaModFix amt="35000"/>
          </a:blip>
          <a:srcRect t="2167" r="1" b="4117"/>
          <a:stretch/>
        </p:blipFill>
        <p:spPr>
          <a:xfrm>
            <a:off x="-4243" y="10"/>
            <a:ext cx="12196243" cy="6857990"/>
          </a:xfrm>
          <a:prstGeom prst="rect">
            <a:avLst/>
          </a:prstGeom>
        </p:spPr>
      </p:pic>
      <p:sp>
        <p:nvSpPr>
          <p:cNvPr id="2" name="Title 1">
            <a:extLst>
              <a:ext uri="{FF2B5EF4-FFF2-40B4-BE49-F238E27FC236}">
                <a16:creationId xmlns:a16="http://schemas.microsoft.com/office/drawing/2014/main" id="{3B0E5971-AD34-8685-8721-942C8E8FC85A}"/>
              </a:ext>
            </a:extLst>
          </p:cNvPr>
          <p:cNvSpPr>
            <a:spLocks noGrp="1"/>
          </p:cNvSpPr>
          <p:nvPr>
            <p:ph type="title"/>
          </p:nvPr>
        </p:nvSpPr>
        <p:spPr>
          <a:xfrm>
            <a:off x="643467" y="321734"/>
            <a:ext cx="10905066" cy="1135737"/>
          </a:xfrm>
        </p:spPr>
        <p:txBody>
          <a:bodyPr>
            <a:normAutofit/>
          </a:bodyPr>
          <a:lstStyle/>
          <a:p>
            <a:pPr algn="ctr"/>
            <a:r>
              <a:rPr lang="en-US" sz="2500" b="1" i="0" u="none" strike="noStrike" dirty="0">
                <a:solidFill>
                  <a:schemeClr val="tx1"/>
                </a:solidFill>
                <a:effectLst/>
                <a:latin typeface="Times New Roman" panose="02020603050405020304" pitchFamily="18" charset="0"/>
                <a:cs typeface="Times New Roman" panose="02020603050405020304" pitchFamily="18" charset="0"/>
              </a:rPr>
              <a:t>Machinery Installation, Configuration, Startup, And Shutdown Requirements</a:t>
            </a:r>
            <a:br>
              <a:rPr lang="en-US" sz="2500" b="0" dirty="0">
                <a:solidFill>
                  <a:schemeClr val="tx1"/>
                </a:solidFill>
                <a:effectLst/>
                <a:latin typeface="Times New Roman" panose="02020603050405020304" pitchFamily="18" charset="0"/>
                <a:cs typeface="Times New Roman" panose="02020603050405020304" pitchFamily="18" charset="0"/>
              </a:rPr>
            </a:br>
            <a:endParaRPr lang="en-US" sz="2500" dirty="0">
              <a:solidFill>
                <a:schemeClr val="tx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0E3EC50-05D2-18DB-E1B7-5F7ABE986625}"/>
              </a:ext>
            </a:extLst>
          </p:cNvPr>
          <p:cNvGraphicFramePr>
            <a:graphicFrameLocks noGrp="1"/>
          </p:cNvGraphicFramePr>
          <p:nvPr>
            <p:ph idx="1"/>
            <p:extLst>
              <p:ext uri="{D42A27DB-BD31-4B8C-83A1-F6EECF244321}">
                <p14:modId xmlns:p14="http://schemas.microsoft.com/office/powerpoint/2010/main" val="3307865241"/>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9906202"/>
      </p:ext>
    </p:extLst>
  </p:cSld>
  <p:clrMapOvr>
    <a:overrideClrMapping bg1="dk1" tx1="lt1" bg2="dk2" tx2="lt2" accent1="accent1" accent2="accent2" accent3="accent3" accent4="accent4" accent5="accent5" accent6="accent6" hlink="hlink" folHlink="folHlink"/>
  </p:clrMapOvr>
  <p:transition spd="slow">
    <p:randomBar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EFC5D-765C-E2FC-F14B-75CD7E3E037A}"/>
              </a:ext>
            </a:extLst>
          </p:cNvPr>
          <p:cNvSpPr>
            <a:spLocks noGrp="1"/>
          </p:cNvSpPr>
          <p:nvPr>
            <p:ph type="title"/>
          </p:nvPr>
        </p:nvSpPr>
        <p:spPr>
          <a:xfrm>
            <a:off x="838200" y="681037"/>
            <a:ext cx="10515600" cy="1325559"/>
          </a:xfrm>
        </p:spPr>
        <p:txBody>
          <a:bodyPr>
            <a:normAutofit fontScale="90000"/>
          </a:bodyPr>
          <a:lstStyle/>
          <a:p>
            <a:pPr algn="ctr"/>
            <a:r>
              <a:rPr lang="en-US" sz="4400" b="1" i="0" u="none" strike="noStrike" dirty="0">
                <a:solidFill>
                  <a:srgbClr val="353740"/>
                </a:solidFill>
                <a:effectLst/>
                <a:latin typeface="Times New Roman" panose="02020603050405020304" pitchFamily="18" charset="0"/>
                <a:cs typeface="Times New Roman" panose="02020603050405020304" pitchFamily="18" charset="0"/>
              </a:rPr>
              <a:t>Logging, Monitoring, and Audit </a:t>
            </a:r>
            <a:r>
              <a:rPr lang="en-US" b="1" dirty="0">
                <a:solidFill>
                  <a:srgbClr val="353740"/>
                </a:solidFill>
                <a:latin typeface="Times New Roman" panose="02020603050405020304" pitchFamily="18" charset="0"/>
                <a:cs typeface="Times New Roman" panose="02020603050405020304" pitchFamily="18" charset="0"/>
              </a:rPr>
              <a:t>T</a:t>
            </a:r>
            <a:r>
              <a:rPr lang="en-US" sz="4400" b="1" i="0" u="none" strike="noStrike" dirty="0">
                <a:solidFill>
                  <a:srgbClr val="353740"/>
                </a:solidFill>
                <a:effectLst/>
                <a:latin typeface="Times New Roman" panose="02020603050405020304" pitchFamily="18" charset="0"/>
                <a:cs typeface="Times New Roman" panose="02020603050405020304" pitchFamily="18" charset="0"/>
              </a:rPr>
              <a:t>rail </a:t>
            </a:r>
            <a:r>
              <a:rPr lang="en-US" b="1" dirty="0">
                <a:solidFill>
                  <a:srgbClr val="353740"/>
                </a:solidFill>
                <a:latin typeface="Times New Roman" panose="02020603050405020304" pitchFamily="18" charset="0"/>
                <a:cs typeface="Times New Roman" panose="02020603050405020304" pitchFamily="18" charset="0"/>
              </a:rPr>
              <a:t>R</a:t>
            </a:r>
            <a:r>
              <a:rPr lang="en-US" sz="4400" b="1" i="0" u="none" strike="noStrike" dirty="0">
                <a:solidFill>
                  <a:srgbClr val="353740"/>
                </a:solidFill>
                <a:effectLst/>
                <a:latin typeface="Times New Roman" panose="02020603050405020304" pitchFamily="18" charset="0"/>
                <a:cs typeface="Times New Roman" panose="02020603050405020304" pitchFamily="18" charset="0"/>
              </a:rPr>
              <a:t>equirements</a:t>
            </a:r>
            <a:r>
              <a:rPr lang="en-US" sz="4400" b="0" i="0" u="none" strike="noStrike" dirty="0">
                <a:solidFill>
                  <a:srgbClr val="353740"/>
                </a:solidFill>
                <a:effectLst/>
                <a:latin typeface="Times New Roman" panose="02020603050405020304" pitchFamily="18" charset="0"/>
                <a:cs typeface="Times New Roman" panose="02020603050405020304" pitchFamily="18" charset="0"/>
              </a:rPr>
              <a:t> </a:t>
            </a:r>
            <a:br>
              <a:rPr lang="en-US" b="0" dirty="0">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graphicFrame>
        <p:nvGraphicFramePr>
          <p:cNvPr id="20" name="Content Placeholder 2">
            <a:extLst>
              <a:ext uri="{FF2B5EF4-FFF2-40B4-BE49-F238E27FC236}">
                <a16:creationId xmlns:a16="http://schemas.microsoft.com/office/drawing/2014/main" id="{5B54D58B-7F8F-98DA-0431-49E690324CD1}"/>
              </a:ext>
            </a:extLst>
          </p:cNvPr>
          <p:cNvGraphicFramePr>
            <a:graphicFrameLocks noGrp="1"/>
          </p:cNvGraphicFramePr>
          <p:nvPr>
            <p:ph idx="1"/>
          </p:nvPr>
        </p:nvGraphicFramePr>
        <p:xfrm>
          <a:off x="838203" y="1825627"/>
          <a:ext cx="10515600" cy="4351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326704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0D0ECD-01B1-8D1F-7ACF-19B70F37D2B1}"/>
              </a:ext>
            </a:extLst>
          </p:cNvPr>
          <p:cNvSpPr>
            <a:spLocks noGrp="1"/>
          </p:cNvSpPr>
          <p:nvPr>
            <p:ph type="title"/>
          </p:nvPr>
        </p:nvSpPr>
        <p:spPr>
          <a:xfrm>
            <a:off x="638882" y="639193"/>
            <a:ext cx="3571810" cy="3573516"/>
          </a:xfrm>
        </p:spPr>
        <p:txBody>
          <a:bodyPr vert="horz" lIns="91440" tIns="45720" rIns="91440" bIns="45720" rtlCol="0" anchor="b">
            <a:normAutofit/>
          </a:bodyPr>
          <a:lstStyle/>
          <a:p>
            <a:pPr defTabSz="914400">
              <a:spcBef>
                <a:spcPct val="0"/>
              </a:spcBef>
            </a:pPr>
            <a:r>
              <a:rPr lang="en-US" sz="6600" kern="1200">
                <a:solidFill>
                  <a:schemeClr val="tx1"/>
                </a:solidFill>
                <a:latin typeface="+mj-lt"/>
                <a:ea typeface="+mj-ea"/>
                <a:cs typeface="+mj-cs"/>
              </a:rPr>
              <a:t>Business Rules</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EE436F60-0D38-8E2C-C63D-84DDF8A9E609}"/>
              </a:ext>
            </a:extLst>
          </p:cNvPr>
          <p:cNvSpPr>
            <a:spLocks noChangeArrowheads="1"/>
          </p:cNvSpPr>
          <p:nvPr/>
        </p:nvSpPr>
        <p:spPr bwMode="auto">
          <a:xfrm>
            <a:off x="4108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Table 3">
            <a:extLst>
              <a:ext uri="{FF2B5EF4-FFF2-40B4-BE49-F238E27FC236}">
                <a16:creationId xmlns:a16="http://schemas.microsoft.com/office/drawing/2014/main" id="{2C608438-5D74-9042-29E4-78A68E68E8BB}"/>
              </a:ext>
            </a:extLst>
          </p:cNvPr>
          <p:cNvGraphicFramePr>
            <a:graphicFrameLocks noGrp="1"/>
          </p:cNvGraphicFramePr>
          <p:nvPr>
            <p:extLst>
              <p:ext uri="{D42A27DB-BD31-4B8C-83A1-F6EECF244321}">
                <p14:modId xmlns:p14="http://schemas.microsoft.com/office/powerpoint/2010/main" val="3919474419"/>
              </p:ext>
            </p:extLst>
          </p:nvPr>
        </p:nvGraphicFramePr>
        <p:xfrm>
          <a:off x="4210692" y="345702"/>
          <a:ext cx="7691256" cy="6210249"/>
        </p:xfrm>
        <a:graphic>
          <a:graphicData uri="http://schemas.openxmlformats.org/drawingml/2006/table">
            <a:tbl>
              <a:tblPr firstRow="1" bandRow="1">
                <a:noFill/>
              </a:tblPr>
              <a:tblGrid>
                <a:gridCol w="524491">
                  <a:extLst>
                    <a:ext uri="{9D8B030D-6E8A-4147-A177-3AD203B41FA5}">
                      <a16:colId xmlns:a16="http://schemas.microsoft.com/office/drawing/2014/main" val="4189981370"/>
                    </a:ext>
                  </a:extLst>
                </a:gridCol>
                <a:gridCol w="3345242">
                  <a:extLst>
                    <a:ext uri="{9D8B030D-6E8A-4147-A177-3AD203B41FA5}">
                      <a16:colId xmlns:a16="http://schemas.microsoft.com/office/drawing/2014/main" val="1870661523"/>
                    </a:ext>
                  </a:extLst>
                </a:gridCol>
                <a:gridCol w="935479">
                  <a:extLst>
                    <a:ext uri="{9D8B030D-6E8A-4147-A177-3AD203B41FA5}">
                      <a16:colId xmlns:a16="http://schemas.microsoft.com/office/drawing/2014/main" val="2007586782"/>
                    </a:ext>
                  </a:extLst>
                </a:gridCol>
                <a:gridCol w="1256440">
                  <a:extLst>
                    <a:ext uri="{9D8B030D-6E8A-4147-A177-3AD203B41FA5}">
                      <a16:colId xmlns:a16="http://schemas.microsoft.com/office/drawing/2014/main" val="524242609"/>
                    </a:ext>
                  </a:extLst>
                </a:gridCol>
                <a:gridCol w="1629604">
                  <a:extLst>
                    <a:ext uri="{9D8B030D-6E8A-4147-A177-3AD203B41FA5}">
                      <a16:colId xmlns:a16="http://schemas.microsoft.com/office/drawing/2014/main" val="1064667741"/>
                    </a:ext>
                  </a:extLst>
                </a:gridCol>
              </a:tblGrid>
              <a:tr h="404141">
                <a:tc>
                  <a:txBody>
                    <a:bodyPr/>
                    <a:lstStyle/>
                    <a:p>
                      <a:pPr algn="ctr" rtl="0" fontAlgn="t">
                        <a:spcBef>
                          <a:spcPts val="0"/>
                        </a:spcBef>
                        <a:spcAft>
                          <a:spcPts val="0"/>
                        </a:spcAft>
                      </a:pPr>
                      <a:r>
                        <a:rPr lang="en-US" sz="800" b="1" i="0" u="sng" cap="all" spc="60">
                          <a:solidFill>
                            <a:schemeClr val="tx1"/>
                          </a:solidFill>
                          <a:effectLst/>
                          <a:latin typeface="Arial" panose="020B0604020202020204" pitchFamily="34" charset="0"/>
                        </a:rPr>
                        <a:t>ID</a:t>
                      </a:r>
                      <a:endParaRPr lang="en-US" sz="800" b="1" cap="all" spc="60">
                        <a:solidFill>
                          <a:schemeClr val="tx1"/>
                        </a:solidFill>
                        <a:effectLst/>
                      </a:endParaRPr>
                    </a:p>
                  </a:txBody>
                  <a:tcPr marL="25897" marR="25897" marT="57468" marB="57468" anchor="b">
                    <a:lnL w="12700" cmpd="sng">
                      <a:noFill/>
                    </a:lnL>
                    <a:lnR w="12700" cmpd="sng">
                      <a:noFill/>
                    </a:lnR>
                    <a:lnT w="12700" cmpd="sng">
                      <a:noFill/>
                    </a:lnT>
                    <a:lnB w="38100" cmpd="sng">
                      <a:noFill/>
                    </a:lnB>
                    <a:noFill/>
                  </a:tcPr>
                </a:tc>
                <a:tc>
                  <a:txBody>
                    <a:bodyPr/>
                    <a:lstStyle/>
                    <a:p>
                      <a:pPr algn="ctr" rtl="0" fontAlgn="t">
                        <a:spcBef>
                          <a:spcPts val="0"/>
                        </a:spcBef>
                        <a:spcAft>
                          <a:spcPts val="0"/>
                        </a:spcAft>
                      </a:pPr>
                      <a:r>
                        <a:rPr lang="en-US" sz="800" b="1" i="0" u="sng" cap="all" spc="60">
                          <a:solidFill>
                            <a:schemeClr val="tx1"/>
                          </a:solidFill>
                          <a:effectLst/>
                          <a:latin typeface="Arial" panose="020B0604020202020204" pitchFamily="34" charset="0"/>
                        </a:rPr>
                        <a:t>Rule Definition</a:t>
                      </a:r>
                      <a:endParaRPr lang="en-US" sz="800" b="1" cap="all" spc="60">
                        <a:solidFill>
                          <a:schemeClr val="tx1"/>
                        </a:solidFill>
                        <a:effectLst/>
                      </a:endParaRPr>
                    </a:p>
                  </a:txBody>
                  <a:tcPr marL="25897" marR="25897" marT="57468" marB="57468" anchor="b">
                    <a:lnL w="12700" cmpd="sng">
                      <a:noFill/>
                    </a:lnL>
                    <a:lnR w="12700" cmpd="sng">
                      <a:noFill/>
                    </a:lnR>
                    <a:lnT w="12700" cmpd="sng">
                      <a:noFill/>
                    </a:lnT>
                    <a:lnB w="38100" cmpd="sng">
                      <a:noFill/>
                    </a:lnB>
                    <a:noFill/>
                  </a:tcPr>
                </a:tc>
                <a:tc>
                  <a:txBody>
                    <a:bodyPr/>
                    <a:lstStyle/>
                    <a:p>
                      <a:pPr algn="ctr" rtl="0" fontAlgn="t">
                        <a:spcBef>
                          <a:spcPts val="0"/>
                        </a:spcBef>
                        <a:spcAft>
                          <a:spcPts val="0"/>
                        </a:spcAft>
                      </a:pPr>
                      <a:r>
                        <a:rPr lang="en-US" sz="800" b="1" i="0" u="sng" cap="all" spc="60">
                          <a:solidFill>
                            <a:schemeClr val="tx1"/>
                          </a:solidFill>
                          <a:effectLst/>
                          <a:latin typeface="Arial" panose="020B0604020202020204" pitchFamily="34" charset="0"/>
                        </a:rPr>
                        <a:t>Type of Rule</a:t>
                      </a:r>
                      <a:endParaRPr lang="en-US" sz="800" b="1" cap="all" spc="60">
                        <a:solidFill>
                          <a:schemeClr val="tx1"/>
                        </a:solidFill>
                        <a:effectLst/>
                      </a:endParaRPr>
                    </a:p>
                  </a:txBody>
                  <a:tcPr marL="25897" marR="25897" marT="57468" marB="57468" anchor="b">
                    <a:lnL w="12700" cmpd="sng">
                      <a:noFill/>
                    </a:lnL>
                    <a:lnR w="12700" cmpd="sng">
                      <a:noFill/>
                    </a:lnR>
                    <a:lnT w="12700" cmpd="sng">
                      <a:noFill/>
                    </a:lnT>
                    <a:lnB w="38100" cmpd="sng">
                      <a:noFill/>
                    </a:lnB>
                    <a:noFill/>
                  </a:tcPr>
                </a:tc>
                <a:tc>
                  <a:txBody>
                    <a:bodyPr/>
                    <a:lstStyle/>
                    <a:p>
                      <a:pPr algn="ctr" rtl="0" fontAlgn="t">
                        <a:spcBef>
                          <a:spcPts val="0"/>
                        </a:spcBef>
                        <a:spcAft>
                          <a:spcPts val="0"/>
                        </a:spcAft>
                      </a:pPr>
                      <a:r>
                        <a:rPr lang="en-US" sz="800" b="1" i="0" u="sng" cap="all" spc="60">
                          <a:solidFill>
                            <a:schemeClr val="tx1"/>
                          </a:solidFill>
                          <a:effectLst/>
                          <a:latin typeface="Arial" panose="020B0604020202020204" pitchFamily="34" charset="0"/>
                        </a:rPr>
                        <a:t>Static or Dynamic</a:t>
                      </a:r>
                      <a:endParaRPr lang="en-US" sz="800" b="1" cap="all" spc="60">
                        <a:solidFill>
                          <a:schemeClr val="tx1"/>
                        </a:solidFill>
                        <a:effectLst/>
                      </a:endParaRPr>
                    </a:p>
                  </a:txBody>
                  <a:tcPr marL="25897" marR="25897" marT="57468" marB="57468" anchor="b">
                    <a:lnL w="12700" cmpd="sng">
                      <a:noFill/>
                    </a:lnL>
                    <a:lnR w="12700" cmpd="sng">
                      <a:noFill/>
                    </a:lnR>
                    <a:lnT w="12700" cmpd="sng">
                      <a:noFill/>
                    </a:lnT>
                    <a:lnB w="38100" cmpd="sng">
                      <a:noFill/>
                    </a:lnB>
                    <a:noFill/>
                  </a:tcPr>
                </a:tc>
                <a:tc>
                  <a:txBody>
                    <a:bodyPr/>
                    <a:lstStyle/>
                    <a:p>
                      <a:pPr algn="ctr" rtl="0" fontAlgn="t">
                        <a:spcBef>
                          <a:spcPts val="0"/>
                        </a:spcBef>
                        <a:spcAft>
                          <a:spcPts val="0"/>
                        </a:spcAft>
                      </a:pPr>
                      <a:r>
                        <a:rPr lang="en-US" sz="800" b="1" i="0" u="sng" cap="all" spc="60">
                          <a:solidFill>
                            <a:schemeClr val="tx1"/>
                          </a:solidFill>
                          <a:effectLst/>
                          <a:latin typeface="Arial" panose="020B0604020202020204" pitchFamily="34" charset="0"/>
                        </a:rPr>
                        <a:t>Source</a:t>
                      </a:r>
                      <a:endParaRPr lang="en-US" sz="800" b="1" cap="all" spc="60">
                        <a:solidFill>
                          <a:schemeClr val="tx1"/>
                        </a:solidFill>
                        <a:effectLst/>
                      </a:endParaRPr>
                    </a:p>
                  </a:txBody>
                  <a:tcPr marL="25897" marR="25897" marT="57468" marB="57468" anchor="b">
                    <a:lnL w="12700" cmpd="sng">
                      <a:noFill/>
                    </a:lnL>
                    <a:lnR w="12700" cmpd="sng">
                      <a:noFill/>
                    </a:lnR>
                    <a:lnT w="12700" cmpd="sng">
                      <a:noFill/>
                    </a:lnT>
                    <a:lnB w="38100" cmpd="sng">
                      <a:noFill/>
                    </a:lnB>
                    <a:noFill/>
                  </a:tcPr>
                </a:tc>
                <a:extLst>
                  <a:ext uri="{0D108BD9-81ED-4DB2-BD59-A6C34878D82A}">
                    <a16:rowId xmlns:a16="http://schemas.microsoft.com/office/drawing/2014/main" val="3665498174"/>
                  </a:ext>
                </a:extLst>
              </a:tr>
              <a:tr h="292428">
                <a:tc>
                  <a:txBody>
                    <a:bodyPr/>
                    <a:lstStyle/>
                    <a:p>
                      <a:pPr rtl="0" fontAlgn="t">
                        <a:spcBef>
                          <a:spcPts val="0"/>
                        </a:spcBef>
                        <a:spcAft>
                          <a:spcPts val="0"/>
                        </a:spcAft>
                      </a:pPr>
                      <a:r>
                        <a:rPr lang="en-US" sz="1000" b="1" i="0" u="none" strike="noStrike" cap="none" spc="0">
                          <a:solidFill>
                            <a:schemeClr val="tx1"/>
                          </a:solidFill>
                          <a:effectLst/>
                          <a:latin typeface="Arial" panose="020B0604020202020204" pitchFamily="34" charset="0"/>
                        </a:rPr>
                        <a:t>BR-1</a:t>
                      </a:r>
                      <a:endParaRPr lang="en-US" sz="1000" cap="none" spc="0">
                        <a:solidFill>
                          <a:schemeClr val="tx1"/>
                        </a:solidFill>
                        <a:effectLst/>
                      </a:endParaRPr>
                    </a:p>
                  </a:txBody>
                  <a:tcPr marL="25897" marR="25897" marT="25897" marB="57468">
                    <a:lnL w="12700" cap="flat" cmpd="sng" algn="ctr">
                      <a:solidFill>
                        <a:schemeClr val="tx1"/>
                      </a:solidFill>
                      <a:prstDash val="solid"/>
                    </a:lnL>
                    <a:lnR w="12700" cmpd="sng">
                      <a:noFill/>
                      <a:prstDash val="solid"/>
                    </a:lnR>
                    <a:lnT w="38100" cmpd="sng">
                      <a:noFill/>
                    </a:lnT>
                    <a:lnB w="12700" cmpd="sng">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Delivery time is 1-7 days.</a:t>
                      </a:r>
                      <a:endParaRPr lang="en-US" sz="1000" cap="none" spc="0">
                        <a:solidFill>
                          <a:schemeClr val="tx1"/>
                        </a:solidFill>
                        <a:effectLst/>
                      </a:endParaRPr>
                    </a:p>
                  </a:txBody>
                  <a:tcPr marL="25897" marR="25897" marT="25897" marB="57468">
                    <a:lnL w="12700" cmpd="sng">
                      <a:noFill/>
                      <a:prstDash val="solid"/>
                    </a:lnL>
                    <a:lnR w="12700" cmpd="sng">
                      <a:noFill/>
                      <a:prstDash val="solid"/>
                    </a:lnR>
                    <a:lnT w="38100" cmpd="sng">
                      <a:noFill/>
                    </a:lnT>
                    <a:lnB w="12700" cmpd="sng">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Fact</a:t>
                      </a:r>
                      <a:endParaRPr lang="en-US" sz="1000" cap="none" spc="0">
                        <a:solidFill>
                          <a:schemeClr val="tx1"/>
                        </a:solidFill>
                        <a:effectLst/>
                      </a:endParaRPr>
                    </a:p>
                  </a:txBody>
                  <a:tcPr marL="25897" marR="25897" marT="25897" marB="57468">
                    <a:lnL w="12700" cmpd="sng">
                      <a:noFill/>
                      <a:prstDash val="solid"/>
                    </a:lnL>
                    <a:lnR w="12700" cmpd="sng">
                      <a:noFill/>
                      <a:prstDash val="solid"/>
                    </a:lnR>
                    <a:lnT w="38100" cmpd="sng">
                      <a:noFill/>
                    </a:lnT>
                    <a:lnB w="12700" cmpd="sng">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Dynamic</a:t>
                      </a:r>
                      <a:endParaRPr lang="en-US" sz="1000" cap="none" spc="0">
                        <a:solidFill>
                          <a:schemeClr val="tx1"/>
                        </a:solidFill>
                        <a:effectLst/>
                      </a:endParaRPr>
                    </a:p>
                  </a:txBody>
                  <a:tcPr marL="25897" marR="25897" marT="25897" marB="57468">
                    <a:lnL w="12700" cmpd="sng">
                      <a:noFill/>
                      <a:prstDash val="solid"/>
                    </a:lnL>
                    <a:lnR w="12700" cmpd="sng">
                      <a:noFill/>
                      <a:prstDash val="solid"/>
                    </a:lnR>
                    <a:lnT w="38100" cmpd="sng">
                      <a:noFill/>
                    </a:lnT>
                    <a:lnB w="12700" cmpd="sng">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Shipping policy</a:t>
                      </a:r>
                      <a:endParaRPr lang="en-US" sz="1000" cap="none" spc="0">
                        <a:solidFill>
                          <a:schemeClr val="tx1"/>
                        </a:solidFill>
                        <a:effectLst/>
                      </a:endParaRPr>
                    </a:p>
                  </a:txBody>
                  <a:tcPr marL="25897" marR="25897" marT="25897" marB="57468">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130420414"/>
                  </a:ext>
                </a:extLst>
              </a:tr>
              <a:tr h="465055">
                <a:tc>
                  <a:txBody>
                    <a:bodyPr/>
                    <a:lstStyle/>
                    <a:p>
                      <a:pPr rtl="0" fontAlgn="t">
                        <a:spcBef>
                          <a:spcPts val="0"/>
                        </a:spcBef>
                        <a:spcAft>
                          <a:spcPts val="0"/>
                        </a:spcAft>
                      </a:pPr>
                      <a:r>
                        <a:rPr lang="en-US" sz="1000" b="1" i="0" u="none" strike="noStrike" cap="none" spc="0">
                          <a:solidFill>
                            <a:schemeClr val="tx1"/>
                          </a:solidFill>
                          <a:effectLst/>
                          <a:latin typeface="Arial" panose="020B0604020202020204" pitchFamily="34" charset="0"/>
                        </a:rPr>
                        <a:t>BR-2</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Deliveries must be completed between 7:00 A.M. to 7:00 P.M. local time.</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Constraint</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Dynamic</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Shipping policy</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6054957"/>
                  </a:ext>
                </a:extLst>
              </a:tr>
              <a:tr h="465055">
                <a:tc>
                  <a:txBody>
                    <a:bodyPr/>
                    <a:lstStyle/>
                    <a:p>
                      <a:pPr rtl="0" fontAlgn="t">
                        <a:spcBef>
                          <a:spcPts val="0"/>
                        </a:spcBef>
                        <a:spcAft>
                          <a:spcPts val="0"/>
                        </a:spcAft>
                      </a:pPr>
                      <a:r>
                        <a:rPr lang="en-US" sz="1000" b="1" i="0" u="none" strike="noStrike" cap="none" spc="0">
                          <a:solidFill>
                            <a:schemeClr val="tx1"/>
                          </a:solidFill>
                          <a:effectLst/>
                          <a:latin typeface="Arial" panose="020B0604020202020204" pitchFamily="34" charset="0"/>
                        </a:rPr>
                        <a:t>BR-3</a:t>
                      </a:r>
                      <a:endParaRPr lang="en-US" sz="1000" cap="none" spc="0">
                        <a:solidFill>
                          <a:schemeClr val="tx1"/>
                        </a:solidFill>
                        <a:effectLst/>
                      </a:endParaRPr>
                    </a:p>
                  </a:txBody>
                  <a:tcPr marL="25897" marR="25897" marT="25897" marB="57468">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All items in single order must be delivered at the same location.</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Constraint</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Static</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Shipping policy</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320174954"/>
                  </a:ext>
                </a:extLst>
              </a:tr>
              <a:tr h="465055">
                <a:tc>
                  <a:txBody>
                    <a:bodyPr/>
                    <a:lstStyle/>
                    <a:p>
                      <a:pPr rtl="0" fontAlgn="t">
                        <a:spcBef>
                          <a:spcPts val="0"/>
                        </a:spcBef>
                        <a:spcAft>
                          <a:spcPts val="0"/>
                        </a:spcAft>
                      </a:pPr>
                      <a:r>
                        <a:rPr lang="en-US" sz="1000" b="1" i="0" u="none" strike="noStrike" cap="none" spc="0">
                          <a:solidFill>
                            <a:schemeClr val="tx1"/>
                          </a:solidFill>
                          <a:effectLst/>
                          <a:latin typeface="Arial" panose="020B0604020202020204" pitchFamily="34" charset="0"/>
                        </a:rPr>
                        <a:t>BR-4</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rtl="0" fontAlgn="t">
                        <a:spcBef>
                          <a:spcPts val="0"/>
                        </a:spcBef>
                        <a:spcAft>
                          <a:spcPts val="0"/>
                        </a:spcAft>
                      </a:pPr>
                      <a:r>
                        <a:rPr lang="en-US" sz="1000" b="0" i="0" u="none" strike="noStrike" cap="none" spc="0" dirty="0">
                          <a:solidFill>
                            <a:schemeClr val="tx1"/>
                          </a:solidFill>
                          <a:effectLst/>
                          <a:latin typeface="Arial" panose="020B0604020202020204" pitchFamily="34" charset="0"/>
                        </a:rPr>
                        <a:t>All items in a single order must be paid using the same payment method.</a:t>
                      </a:r>
                      <a:endParaRPr lang="en-US" sz="1000" cap="none" spc="0" dirty="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Constraint</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Static</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Payment policy</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023537168"/>
                  </a:ext>
                </a:extLst>
              </a:tr>
              <a:tr h="810308">
                <a:tc>
                  <a:txBody>
                    <a:bodyPr/>
                    <a:lstStyle/>
                    <a:p>
                      <a:pPr rtl="0" fontAlgn="t">
                        <a:spcBef>
                          <a:spcPts val="0"/>
                        </a:spcBef>
                        <a:spcAft>
                          <a:spcPts val="0"/>
                        </a:spcAft>
                      </a:pPr>
                      <a:r>
                        <a:rPr lang="en-US" sz="1000" b="1" i="0" u="none" strike="noStrike" cap="none" spc="0">
                          <a:solidFill>
                            <a:schemeClr val="tx1"/>
                          </a:solidFill>
                          <a:effectLst/>
                          <a:latin typeface="Arial" panose="020B0604020202020204" pitchFamily="34" charset="0"/>
                        </a:rPr>
                        <a:t>BR-12</a:t>
                      </a:r>
                      <a:endParaRPr lang="en-US" sz="1000" cap="none" spc="0">
                        <a:solidFill>
                          <a:schemeClr val="tx1"/>
                        </a:solidFill>
                        <a:effectLst/>
                      </a:endParaRPr>
                    </a:p>
                  </a:txBody>
                  <a:tcPr marL="25897" marR="25897" marT="25897" marB="57468">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Order price is calculated as the sum of each product price times the quantity of that product, plus applicable sales tax, plus shipping charge if delivery is outside the delivery zone.</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Computation</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Dynamic</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Business policy; state government tax code</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174833504"/>
                  </a:ext>
                </a:extLst>
              </a:tr>
              <a:tr h="292428">
                <a:tc>
                  <a:txBody>
                    <a:bodyPr/>
                    <a:lstStyle/>
                    <a:p>
                      <a:pPr rtl="0" fontAlgn="t">
                        <a:spcBef>
                          <a:spcPts val="0"/>
                        </a:spcBef>
                        <a:spcAft>
                          <a:spcPts val="0"/>
                        </a:spcAft>
                      </a:pPr>
                      <a:r>
                        <a:rPr lang="en-US" sz="1000" b="1" i="0" u="none" strike="noStrike" cap="none" spc="0">
                          <a:solidFill>
                            <a:schemeClr val="tx1"/>
                          </a:solidFill>
                          <a:effectLst/>
                          <a:latin typeface="Arial" panose="020B0604020202020204" pitchFamily="34" charset="0"/>
                        </a:rPr>
                        <a:t>BR-15</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Deals and offers are for registered customers only.</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Constraint</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Static</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Account policy</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263459537"/>
                  </a:ext>
                </a:extLst>
              </a:tr>
              <a:tr h="637681">
                <a:tc>
                  <a:txBody>
                    <a:bodyPr/>
                    <a:lstStyle/>
                    <a:p>
                      <a:pPr rtl="0" fontAlgn="t">
                        <a:spcBef>
                          <a:spcPts val="0"/>
                        </a:spcBef>
                        <a:spcAft>
                          <a:spcPts val="0"/>
                        </a:spcAft>
                      </a:pPr>
                      <a:r>
                        <a:rPr lang="en-US" sz="1000" b="1" i="0" u="none" strike="noStrike" cap="none" spc="0">
                          <a:solidFill>
                            <a:schemeClr val="tx1"/>
                          </a:solidFill>
                          <a:effectLst/>
                          <a:latin typeface="Arial" panose="020B0604020202020204" pitchFamily="34" charset="0"/>
                        </a:rPr>
                        <a:t>BR-24</a:t>
                      </a:r>
                      <a:endParaRPr lang="en-US" sz="1000" cap="none" spc="0">
                        <a:solidFill>
                          <a:schemeClr val="tx1"/>
                        </a:solidFill>
                        <a:effectLst/>
                      </a:endParaRPr>
                    </a:p>
                  </a:txBody>
                  <a:tcPr marL="25897" marR="25897" marT="25897" marB="57468">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The employees or staff working with the system are designated as admin who can add, update, remove items.</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Constraint</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Static</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Administrative policy</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94128145"/>
                  </a:ext>
                </a:extLst>
              </a:tr>
              <a:tr h="637681">
                <a:tc>
                  <a:txBody>
                    <a:bodyPr/>
                    <a:lstStyle/>
                    <a:p>
                      <a:pPr rtl="0" fontAlgn="t">
                        <a:spcBef>
                          <a:spcPts val="0"/>
                        </a:spcBef>
                        <a:spcAft>
                          <a:spcPts val="0"/>
                        </a:spcAft>
                      </a:pPr>
                      <a:r>
                        <a:rPr lang="en-US" sz="1000" b="1" i="0" u="none" strike="noStrike" cap="none" spc="0">
                          <a:solidFill>
                            <a:schemeClr val="tx1"/>
                          </a:solidFill>
                          <a:effectLst/>
                          <a:latin typeface="Arial" panose="020B0604020202020204" pitchFamily="34" charset="0"/>
                        </a:rPr>
                        <a:t>BR-26</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Only inventory staff or employees are designated to track the goods availability to generate daily goods usage reports.</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Constraint</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Static</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Shipping policy</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121234614"/>
                  </a:ext>
                </a:extLst>
              </a:tr>
              <a:tr h="637681">
                <a:tc>
                  <a:txBody>
                    <a:bodyPr/>
                    <a:lstStyle/>
                    <a:p>
                      <a:pPr rtl="0" fontAlgn="t">
                        <a:spcBef>
                          <a:spcPts val="0"/>
                        </a:spcBef>
                        <a:spcAft>
                          <a:spcPts val="0"/>
                        </a:spcAft>
                      </a:pPr>
                      <a:r>
                        <a:rPr lang="en-US" sz="1000" b="1" i="0" u="none" strike="noStrike" cap="none" spc="0">
                          <a:solidFill>
                            <a:schemeClr val="tx1"/>
                          </a:solidFill>
                          <a:effectLst/>
                          <a:latin typeface="Arial" panose="020B0604020202020204" pitchFamily="34" charset="0"/>
                        </a:rPr>
                        <a:t>BR-33</a:t>
                      </a:r>
                      <a:endParaRPr lang="en-US" sz="1000" cap="none" spc="0">
                        <a:solidFill>
                          <a:schemeClr val="tx1"/>
                        </a:solidFill>
                        <a:effectLst/>
                      </a:endParaRPr>
                    </a:p>
                  </a:txBody>
                  <a:tcPr marL="25897" marR="25897" marT="25897" marB="57468">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Network transmissions involving personal information (e.g. payment details, name, home address, email) require 256-bit encryption.</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Constraint</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Static</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Corporate security policy</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93861376"/>
                  </a:ext>
                </a:extLst>
              </a:tr>
              <a:tr h="465055">
                <a:tc>
                  <a:txBody>
                    <a:bodyPr/>
                    <a:lstStyle/>
                    <a:p>
                      <a:pPr rtl="0" fontAlgn="t">
                        <a:spcBef>
                          <a:spcPts val="0"/>
                        </a:spcBef>
                        <a:spcAft>
                          <a:spcPts val="0"/>
                        </a:spcAft>
                      </a:pPr>
                      <a:r>
                        <a:rPr lang="en-US" sz="1000" b="1" i="0" u="none" strike="noStrike" cap="none" spc="0">
                          <a:solidFill>
                            <a:schemeClr val="tx1"/>
                          </a:solidFill>
                          <a:effectLst/>
                          <a:latin typeface="Arial" panose="020B0604020202020204" pitchFamily="34" charset="0"/>
                        </a:rPr>
                        <a:t>BR-41</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Only delivery staff or employees are designated to print the delivery instructions and confirmation.</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Constraint</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Static</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Shipping policy</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632615134"/>
                  </a:ext>
                </a:extLst>
              </a:tr>
              <a:tr h="637681">
                <a:tc>
                  <a:txBody>
                    <a:bodyPr/>
                    <a:lstStyle/>
                    <a:p>
                      <a:pPr rtl="0" fontAlgn="t">
                        <a:spcBef>
                          <a:spcPts val="0"/>
                        </a:spcBef>
                        <a:spcAft>
                          <a:spcPts val="0"/>
                        </a:spcAft>
                      </a:pPr>
                      <a:r>
                        <a:rPr lang="en-US" sz="1000" b="1" i="0" u="none" strike="noStrike" cap="none" spc="0">
                          <a:solidFill>
                            <a:schemeClr val="tx1"/>
                          </a:solidFill>
                          <a:effectLst/>
                          <a:latin typeface="Arial" panose="020B0604020202020204" pitchFamily="34" charset="0"/>
                        </a:rPr>
                        <a:t>BR-86</a:t>
                      </a:r>
                      <a:endParaRPr lang="en-US" sz="1000" cap="none" spc="0">
                        <a:solidFill>
                          <a:schemeClr val="tx1"/>
                        </a:solidFill>
                        <a:effectLst/>
                      </a:endParaRPr>
                    </a:p>
                  </a:txBody>
                  <a:tcPr marL="25897" marR="25897" marT="25897" marB="57468">
                    <a:lnL w="12700" cap="flat" cmpd="sng" algn="ctr">
                      <a:solidFill>
                        <a:schemeClr val="tx1"/>
                      </a:solidFill>
                      <a:prstDash val="solid"/>
                    </a:lnL>
                    <a:lnR w="12700" cmpd="sng">
                      <a:noFill/>
                      <a:prstDash val="solid"/>
                    </a:lnR>
                    <a:lnT w="12700" cmpd="sng">
                      <a:noFill/>
                      <a:prstDash val="solid"/>
                    </a:lnT>
                    <a:lnB w="12700" cap="flat" cmpd="sng" algn="ctr">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Payment should be made via third-party payment modes (i.e. using bank API’s, credit cards, debit cards, net banking, etc.)</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Fact</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rtl="0" fontAlgn="t">
                        <a:spcBef>
                          <a:spcPts val="0"/>
                        </a:spcBef>
                        <a:spcAft>
                          <a:spcPts val="0"/>
                        </a:spcAft>
                      </a:pPr>
                      <a:r>
                        <a:rPr lang="en-US" sz="1000" b="0" i="0" u="none" strike="noStrike" cap="none" spc="0">
                          <a:solidFill>
                            <a:schemeClr val="tx1"/>
                          </a:solidFill>
                          <a:effectLst/>
                          <a:latin typeface="Arial" panose="020B0604020202020204" pitchFamily="34" charset="0"/>
                        </a:rPr>
                        <a:t>Dynamic</a:t>
                      </a:r>
                      <a:endParaRPr lang="en-US" sz="1000" cap="none" spc="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rtl="0" fontAlgn="t">
                        <a:spcBef>
                          <a:spcPts val="0"/>
                        </a:spcBef>
                        <a:spcAft>
                          <a:spcPts val="0"/>
                        </a:spcAft>
                      </a:pPr>
                      <a:r>
                        <a:rPr lang="en-US" sz="1000" b="0" i="0" u="none" strike="noStrike" cap="none" spc="0" dirty="0">
                          <a:solidFill>
                            <a:schemeClr val="tx1"/>
                          </a:solidFill>
                          <a:effectLst/>
                          <a:latin typeface="Arial" panose="020B0604020202020204" pitchFamily="34" charset="0"/>
                        </a:rPr>
                        <a:t>Payment policy</a:t>
                      </a:r>
                      <a:endParaRPr lang="en-US" sz="1000" cap="none" spc="0" dirty="0">
                        <a:solidFill>
                          <a:schemeClr val="tx1"/>
                        </a:solidFill>
                        <a:effectLst/>
                      </a:endParaRPr>
                    </a:p>
                  </a:txBody>
                  <a:tcPr marL="25897" marR="25897" marT="25897" marB="57468">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97678982"/>
                  </a:ext>
                </a:extLst>
              </a:tr>
            </a:tbl>
          </a:graphicData>
        </a:graphic>
      </p:graphicFrame>
    </p:spTree>
    <p:extLst>
      <p:ext uri="{BB962C8B-B14F-4D97-AF65-F5344CB8AC3E}">
        <p14:creationId xmlns:p14="http://schemas.microsoft.com/office/powerpoint/2010/main" val="40868492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letter">
            <a:extLst>
              <a:ext uri="{FF2B5EF4-FFF2-40B4-BE49-F238E27FC236}">
                <a16:creationId xmlns:a16="http://schemas.microsoft.com/office/drawing/2014/main" id="{D56CC5A4-26CF-DD69-C6C0-7B2445BE5C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3674317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inoculars looking out on island lighthouse">
            <a:extLst>
              <a:ext uri="{FF2B5EF4-FFF2-40B4-BE49-F238E27FC236}">
                <a16:creationId xmlns:a16="http://schemas.microsoft.com/office/drawing/2014/main" id="{266F9B2D-C50D-20DC-E4E5-510A8859567C}"/>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39" name="Rectangle 2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C47CB2-5D56-1980-FAD8-3E224BF7468E}"/>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defTabSz="914400">
              <a:spcBef>
                <a:spcPct val="0"/>
              </a:spcBef>
            </a:pPr>
            <a:r>
              <a:rPr lang="en-US" sz="5200" b="1" dirty="0">
                <a:solidFill>
                  <a:srgbClr val="FFFFFF"/>
                </a:solidFill>
                <a:latin typeface="+mj-lt"/>
                <a:ea typeface="+mj-ea"/>
                <a:cs typeface="+mj-cs"/>
              </a:rPr>
              <a:t>Project Scope</a:t>
            </a:r>
          </a:p>
        </p:txBody>
      </p:sp>
    </p:spTree>
    <p:extLst>
      <p:ext uri="{BB962C8B-B14F-4D97-AF65-F5344CB8AC3E}">
        <p14:creationId xmlns:p14="http://schemas.microsoft.com/office/powerpoint/2010/main" val="30452669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6B0AD9-067E-5EB8-2EDE-32BF29C87F13}"/>
              </a:ext>
            </a:extLst>
          </p:cNvPr>
          <p:cNvPicPr>
            <a:picLocks noChangeAspect="1"/>
          </p:cNvPicPr>
          <p:nvPr/>
        </p:nvPicPr>
        <p:blipFill rotWithShape="1">
          <a:blip r:embed="rId2">
            <a:duotone>
              <a:schemeClr val="bg2">
                <a:shade val="45000"/>
                <a:satMod val="135000"/>
              </a:schemeClr>
              <a:prstClr val="white"/>
            </a:duotone>
          </a:blip>
          <a:srcRect t="26212" r="8361" b="14024"/>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9A207F1-F2DC-EB37-E3D2-FCC35A74E8CB}"/>
              </a:ext>
            </a:extLst>
          </p:cNvPr>
          <p:cNvGraphicFramePr>
            <a:graphicFrameLocks noGrp="1"/>
          </p:cNvGraphicFramePr>
          <p:nvPr>
            <p:ph idx="1"/>
            <p:extLst>
              <p:ext uri="{D42A27DB-BD31-4B8C-83A1-F6EECF244321}">
                <p14:modId xmlns:p14="http://schemas.microsoft.com/office/powerpoint/2010/main" val="1490141803"/>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675389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23">
    <p:bg>
      <p:bgPr>
        <a:solidFill>
          <a:srgbClr val="FFFFFF"/>
        </a:solidFill>
        <a:effectLst/>
      </p:bgPr>
    </p:bg>
    <p:spTree>
      <p:nvGrpSpPr>
        <p:cNvPr id="1" name=""/>
        <p:cNvGrpSpPr/>
        <p:nvPr/>
      </p:nvGrpSpPr>
      <p:grpSpPr>
        <a:xfrm>
          <a:off x="0" y="0"/>
          <a:ext cx="0" cy="0"/>
          <a:chOff x="0" y="0"/>
          <a:chExt cx="0" cy="0"/>
        </a:xfrm>
      </p:grpSpPr>
      <p:sp>
        <p:nvSpPr>
          <p:cNvPr id="2" name="Rectangle 7174">
            <a:extLst>
              <a:ext uri="{FF2B5EF4-FFF2-40B4-BE49-F238E27FC236}">
                <a16:creationId xmlns:a16="http://schemas.microsoft.com/office/drawing/2014/main" id="{A611CB66-4EB4-ABB1-89A3-2388CE3AFFCA}"/>
              </a:ext>
            </a:extLst>
          </p:cNvPr>
          <p:cNvSpPr>
            <a:spLocks noMove="1" noResize="1"/>
          </p:cNvSpPr>
          <p:nvPr/>
        </p:nvSpPr>
        <p:spPr>
          <a:xfrm>
            <a:off x="9" y="0"/>
            <a:ext cx="12191996" cy="6858000"/>
          </a:xfrm>
          <a:prstGeom prst="rect">
            <a:avLst/>
          </a:prstGeom>
          <a:solidFill>
            <a:srgbClr val="82766A">
              <a:alpha val="15000"/>
            </a:srgbClr>
          </a:solidFill>
          <a:ln cap="flat">
            <a:noFill/>
            <a:prstDash val="solid"/>
          </a:ln>
        </p:spPr>
        <p:txBody>
          <a:bodyPr vert="horz" wrap="square" lIns="91440" tIns="45720" rIns="91440" bIns="45720" anchor="ctr" anchorCtr="1" compatLnSpc="1">
            <a:noAutofit/>
          </a:bodyPr>
          <a:lstStyle/>
          <a:p>
            <a:pPr marL="0" marR="0" lvl="0" indent="0" algn="ctr" defTabSz="91435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1" b="0" i="0" u="none" strike="noStrike" kern="0" cap="none" spc="0" baseline="0">
              <a:solidFill>
                <a:srgbClr val="FFFFFF"/>
              </a:solidFill>
              <a:uFillTx/>
              <a:latin typeface="Calibri"/>
            </a:endParaRPr>
          </a:p>
        </p:txBody>
      </p:sp>
      <p:pic>
        <p:nvPicPr>
          <p:cNvPr id="3" name="Picture 2" descr="It's all about having a product perspective | by Doug Crescenzi | Upstate  Interactive | Medium">
            <a:extLst>
              <a:ext uri="{FF2B5EF4-FFF2-40B4-BE49-F238E27FC236}">
                <a16:creationId xmlns:a16="http://schemas.microsoft.com/office/drawing/2014/main" id="{2A5131F4-C682-A51B-235A-1EDF9E355689}"/>
              </a:ext>
            </a:extLst>
          </p:cNvPr>
          <p:cNvPicPr>
            <a:picLocks noChangeAspect="1"/>
          </p:cNvPicPr>
          <p:nvPr/>
        </p:nvPicPr>
        <p:blipFill rotWithShape="1">
          <a:blip r:embed="rId2"/>
          <a:srcRect l="1693" t="16915" r="2016" b="2346"/>
          <a:stretch/>
        </p:blipFill>
        <p:spPr>
          <a:xfrm>
            <a:off x="-1" y="0"/>
            <a:ext cx="12191991" cy="6865946"/>
          </a:xfrm>
          <a:prstGeom prst="rect">
            <a:avLst/>
          </a:prstGeom>
          <a:noFill/>
          <a:ln cap="flat">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Office%20Theme</Template>
  <TotalTime>804</TotalTime>
  <Words>5162</Words>
  <Application>Microsoft Office PowerPoint</Application>
  <PresentationFormat>Widescreen</PresentationFormat>
  <Paragraphs>621</Paragraphs>
  <Slides>67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Arial Nova Cond Light</vt:lpstr>
      <vt:lpstr>Baskerville Old Face</vt:lpstr>
      <vt:lpstr>Calibri</vt:lpstr>
      <vt:lpstr>Calibri Light</vt:lpstr>
      <vt:lpstr>Impact</vt:lpstr>
      <vt:lpstr>Times New Roman</vt:lpstr>
      <vt:lpstr>Office Theme</vt:lpstr>
      <vt:lpstr>PowerPoint Presentation</vt:lpstr>
      <vt:lpstr>PowerPoint Presentation</vt:lpstr>
      <vt:lpstr>Purpose</vt:lpstr>
      <vt:lpstr>PowerPoint Presentation</vt:lpstr>
      <vt:lpstr>PowerPoint Presentation</vt:lpstr>
      <vt:lpstr>Document Conventions</vt:lpstr>
      <vt:lpstr>Project Scope</vt:lpstr>
      <vt:lpstr>PowerPoint Presentation</vt:lpstr>
      <vt:lpstr>PowerPoint Presentation</vt:lpstr>
      <vt:lpstr>PowerPoint Presentation</vt:lpstr>
      <vt:lpstr>PowerPoint Presentation</vt:lpstr>
      <vt:lpstr>User Classes and Characteristics</vt:lpstr>
      <vt:lpstr>PowerPoint Presentation</vt:lpstr>
      <vt:lpstr>PowerPoint Presentation</vt:lpstr>
      <vt:lpstr>Assumptions and Dependencies</vt:lpstr>
      <vt:lpstr>PowerPoint Presentation</vt:lpstr>
      <vt:lpstr>System Features</vt:lpstr>
      <vt:lpstr>Search and View Sports Goods Items</vt:lpstr>
      <vt:lpstr>Search and View Sports Goods Items</vt:lpstr>
      <vt:lpstr>Functional Requirements</vt:lpstr>
      <vt:lpstr>Buy Good Items</vt:lpstr>
      <vt:lpstr>PowerPoint Presentation</vt:lpstr>
      <vt:lpstr>Functional Requirements</vt:lpstr>
      <vt:lpstr>Modify &amp; Cancel Goods Items</vt:lpstr>
      <vt:lpstr>Modify &amp; Cancel Goods Items</vt:lpstr>
      <vt:lpstr>Functional Requirements</vt:lpstr>
      <vt:lpstr>Manage Discounts</vt:lpstr>
      <vt:lpstr>Manage Discounts</vt:lpstr>
      <vt:lpstr>Functional Requirements</vt:lpstr>
      <vt:lpstr>Create, View, Update, Delete Items</vt:lpstr>
      <vt:lpstr>PowerPoint Presentation</vt:lpstr>
      <vt:lpstr>Functional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Interfaces</vt:lpstr>
      <vt:lpstr>PowerPoint Presentation</vt:lpstr>
      <vt:lpstr>PowerPoint Presentation</vt:lpstr>
      <vt:lpstr>PowerPoint Presentation</vt:lpstr>
      <vt:lpstr>Performance</vt:lpstr>
      <vt:lpstr>PowerPoint Presentation</vt:lpstr>
      <vt:lpstr>PowerPoint Presentation</vt:lpstr>
      <vt:lpstr>PowerPoint Presentation</vt:lpstr>
      <vt:lpstr>PowerPoint Presentation</vt:lpstr>
      <vt:lpstr>Additional Attributes</vt:lpstr>
      <vt:lpstr>Internationalization and Localization Requirements</vt:lpstr>
      <vt:lpstr>PowerPoint Presentation</vt:lpstr>
      <vt:lpstr>Legal, Regulatory, and Financial Compliance Requirements</vt:lpstr>
      <vt:lpstr>THE SYSTEM MUST COMPLY WITH APPLICABLE LAWS AND REGULATIONS, SUCH AS  </vt:lpstr>
      <vt:lpstr>PowerPoint Presentation</vt:lpstr>
      <vt:lpstr>Machinery Installation, Configuration, Startup, And Shutdown Requirements </vt:lpstr>
      <vt:lpstr>Logging, Monitoring, and Audit Trail Requirements  </vt:lpstr>
      <vt:lpstr>Business Rules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Aabha Bhatta</dc:creator>
  <cp:lastModifiedBy>Bhatta, Aabha</cp:lastModifiedBy>
  <cp:revision>10</cp:revision>
  <dcterms:created xsi:type="dcterms:W3CDTF">2022-11-30T06:18:34Z</dcterms:created>
  <dcterms:modified xsi:type="dcterms:W3CDTF">2022-11-30T23:49:05Z</dcterms:modified>
</cp:coreProperties>
</file>